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829"/>
    <p:restoredTop sz="94720"/>
  </p:normalViewPr>
  <p:slideViewPr>
    <p:cSldViewPr snapToGrid="0" snapToObjects="1">
      <p:cViewPr varScale="1">
        <p:scale>
          <a:sx n="93" d="100"/>
          <a:sy n="93" d="100"/>
        </p:scale>
        <p:origin x="2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2C8E-59B1-1D42-BC24-DD754907BD7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5F00-53FA-0E43-8879-A7011B7A1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18FC56-60B1-5C46-BFFE-6F0084C66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D8114-882F-684A-A097-FAFE14172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3112" y="421517"/>
            <a:ext cx="5605671" cy="1655761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CC115-6824-0B4B-B08D-928B173775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3112" y="3602038"/>
            <a:ext cx="560567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 Date and Location</a:t>
            </a:r>
          </a:p>
          <a:p>
            <a:endParaRPr lang="en-US" dirty="0"/>
          </a:p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43963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0072-2E20-2940-BA81-7241142A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D94DD-2BF8-D249-85D5-AE1A286B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F9BC8-8DA3-B94A-AAE6-F39AD1B7D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F731DE-EE6E-C646-AFF6-BBBFB31F5D8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06602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34875-671D-7B45-8F92-A732F6CCD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C2862-6DD7-FE4C-9469-064AA4C8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BA4F7-2DDD-BF45-BC73-92D09E410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CE8192-85E1-F740-B6D5-21C68585BF10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86417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2B3E-D8AF-5348-B24D-BA52E18C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A578-5A30-A64F-B262-C1D90701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EF1DA-B5A1-9E4F-B5A6-81EFFC192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635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418334-A270-9542-93AB-C1F974359F4D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2193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A2C-4B00-024E-8F62-A7D0E4A4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A608C-7CF3-9140-97A8-4B511B4C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A211A-9A0F-B243-8C01-E15317CB8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33580-A182-6046-B5AF-CA554A5F25C2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50161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0158-55C7-5D4F-ACF0-6DEFD847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F77-661B-F24E-862F-17B5388AD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802C4-922C-F54A-BB36-5DDAE1BE6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B8D08-D012-9445-BD93-BAE282EEC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874DD-72E0-8440-9479-48CA7A81328F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66731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6146-7C3F-8742-8CE9-D39F8FC4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735CC-C3BA-1F48-8952-20C876A0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6A4CA-9A26-D14F-981F-2B8CC2EB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25E9D-A475-F445-999C-C6F286A94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B8B70-0A7F-234C-AF9B-E193A91DD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36532-633F-8D46-AF65-65AB43946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B24A5-BDED-4A4E-9507-C7D9E16AF801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9578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6F89-CF9A-9048-9B16-A05965AD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3EEC7-090F-3345-B692-F75D335F6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87452-0A34-9B42-88FE-1CB849EA55F9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97920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39EC1-395D-7C4A-8B9A-87E03797C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14FA4-C5F4-284C-A40D-AD005531144A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614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41BC-E281-C74A-B479-3FEE55B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8FC01-D6A3-964D-B39F-F8726E8C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3C53A-163A-C343-A952-48E91A85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53A3B-4C40-7949-A53F-2BCD70C9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25D9D9-9D88-AD41-ABA4-166842B9A83E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8596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BF9-95C8-7D47-9BCF-32BB79F3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B3A42-EDCD-D544-AEDD-061E5BA1E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4EADF-45C6-A649-9A26-29570052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C6680-2A5B-A44B-923C-2F9BDC547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18BCF-8023-1845-B5BB-3682630D602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217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62308-208A-864E-9302-B432B79D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5FE6-1A03-0D46-AE7D-4D087C60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AF269-9E3A-7948-AC05-C280B8EC3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E2ED-5802-A842-9A3B-98E12D171BB4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43C3-40AF-0343-8E78-0EEE03FF7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3D55-BA74-B24E-AD8C-B7C17FCE5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7F7A-9E1F-EB4D-B507-2E289D7DA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1AF7-DF86-49FE-9909-6FF38472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25" y="157176"/>
            <a:ext cx="10071045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Pores in Bioenergy Systems Affect Greenhouse Gas Emissions</a:t>
            </a:r>
            <a:endParaRPr lang="en-US" i="1" dirty="0">
              <a:solidFill>
                <a:srgbClr val="397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DB0A2-DAD3-49CF-B312-A85660B41DDD}"/>
              </a:ext>
            </a:extLst>
          </p:cNvPr>
          <p:cNvSpPr/>
          <p:nvPr/>
        </p:nvSpPr>
        <p:spPr>
          <a:xfrm>
            <a:off x="566378" y="1242469"/>
            <a:ext cx="449053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Background/Objective</a:t>
            </a:r>
          </a:p>
          <a:p>
            <a:pPr marL="285750" indent="-285750"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Bioenergy crops may mitigate climate change by holding carbon in the soil and reducing greenhouse gas emissions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190A9-CEC3-497F-8BC5-FC892E2EFC30}"/>
              </a:ext>
            </a:extLst>
          </p:cNvPr>
          <p:cNvSpPr/>
          <p:nvPr/>
        </p:nvSpPr>
        <p:spPr>
          <a:xfrm>
            <a:off x="566377" y="2366125"/>
            <a:ext cx="449053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how soil pore architecture and other factors relate to carbon sequestration and nitrous oxide emissions</a:t>
            </a:r>
            <a:endParaRPr lang="en-US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04130-4C66-4CFA-9CC2-29F70591C5C0}"/>
              </a:ext>
            </a:extLst>
          </p:cNvPr>
          <p:cNvSpPr/>
          <p:nvPr/>
        </p:nvSpPr>
        <p:spPr>
          <a:xfrm>
            <a:off x="566379" y="3489872"/>
            <a:ext cx="449053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pore architecture, topography, and moisture can have a large impact on nitrous oxide emissions and carbon sequestration in soils of perennial bioenergy crops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40D6-C504-48B5-940D-05176302F436}"/>
              </a:ext>
            </a:extLst>
          </p:cNvPr>
          <p:cNvSpPr txBox="1"/>
          <p:nvPr/>
        </p:nvSpPr>
        <p:spPr>
          <a:xfrm>
            <a:off x="566378" y="4890713"/>
            <a:ext cx="113340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Significance/Impacts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affect carbon and nitrogen cycling in soil will enable better estimates of the potential ecological and climate benefits of bioenergy cropping systems on a variety of soils and terrains and help identify bioenergy lands likely to yield the best environmental outcomes</a:t>
            </a:r>
            <a:endParaRPr lang="en-US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84A01-B79D-460E-AE97-39515D516B31}"/>
              </a:ext>
            </a:extLst>
          </p:cNvPr>
          <p:cNvSpPr txBox="1"/>
          <p:nvPr/>
        </p:nvSpPr>
        <p:spPr>
          <a:xfrm>
            <a:off x="415636" y="6047717"/>
            <a:ext cx="11604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Kim, et al. Soil pore architecture and rhizosphere legacy define N2O production in root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detritusphere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Biology and Biochemistry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166, 108565 (2022). [DOI: 10.1016/j.soilbio.2022.108565]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Juyal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Pore architecture and particulate organic matter in soils under monoculture switchgrass and restored prairie in contrasting topography.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21998 (2021). [DOI: 10.1038/s41598-021-01533-7]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A46E932-E07A-E64A-8B1D-82A7717A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38" y="394716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269DCF89-7855-6F4A-9C4F-A0943FC2D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017" y="1482739"/>
            <a:ext cx="6262256" cy="31918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F5C09C-F98A-6446-B3AA-A981DD9304F2}"/>
              </a:ext>
            </a:extLst>
          </p:cNvPr>
          <p:cNvSpPr txBox="1"/>
          <p:nvPr/>
        </p:nvSpPr>
        <p:spPr>
          <a:xfrm>
            <a:off x="5056909" y="4674561"/>
            <a:ext cx="684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The 3D visualization of pores in soil cores under different bioenergy cropping systems helps show how they affect carbon sequestration and nitrous oxide emissions from the soil.</a:t>
            </a:r>
          </a:p>
        </p:txBody>
      </p:sp>
    </p:spTree>
    <p:extLst>
      <p:ext uri="{BB962C8B-B14F-4D97-AF65-F5344CB8AC3E}">
        <p14:creationId xmlns:p14="http://schemas.microsoft.com/office/powerpoint/2010/main" val="269020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18769</TotalTime>
  <Words>229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Soil Pores in Bioenergy Systems Affect Greenhouse Gas Emissions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McCray, Stacey</dc:creator>
  <cp:lastModifiedBy>Jill Sakai</cp:lastModifiedBy>
  <cp:revision>20</cp:revision>
  <dcterms:created xsi:type="dcterms:W3CDTF">2021-08-26T14:08:36Z</dcterms:created>
  <dcterms:modified xsi:type="dcterms:W3CDTF">2022-04-26T20:46:21Z</dcterms:modified>
</cp:coreProperties>
</file>