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12" autoAdjust="0"/>
    <p:restoredTop sz="96413" autoAdjust="0"/>
  </p:normalViewPr>
  <p:slideViewPr>
    <p:cSldViewPr snapToGrid="0">
      <p:cViewPr>
        <p:scale>
          <a:sx n="150" d="100"/>
          <a:sy n="150" d="100"/>
        </p:scale>
        <p:origin x="-608" y="-61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8/4/17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8/4/17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823027" y="410029"/>
            <a:ext cx="5724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new class of lignin monomers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9081" y="6430432"/>
            <a:ext cx="81893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"/>
                <a:cs typeface="Arial"/>
              </a:rPr>
              <a:t>d</a:t>
            </a:r>
            <a:r>
              <a:rPr lang="en-US" sz="900" dirty="0" smtClean="0">
                <a:latin typeface="Arial"/>
                <a:cs typeface="Arial"/>
              </a:rPr>
              <a:t>el Rio, J. C. </a:t>
            </a:r>
            <a:r>
              <a:rPr lang="en-US" sz="900" i="1" dirty="0">
                <a:latin typeface="Arial"/>
                <a:cs typeface="Arial"/>
              </a:rPr>
              <a:t>et al.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dirty="0" smtClean="0">
                <a:latin typeface="Arial"/>
                <a:cs typeface="Arial"/>
              </a:rPr>
              <a:t>“</a:t>
            </a:r>
            <a:r>
              <a:rPr lang="en-US" sz="900" dirty="0" err="1" smtClean="0">
                <a:latin typeface="Arial"/>
                <a:cs typeface="Arial"/>
              </a:rPr>
              <a:t>Hydroxystilbenes</a:t>
            </a:r>
            <a:r>
              <a:rPr lang="en-US" sz="900" dirty="0" smtClean="0">
                <a:latin typeface="Arial"/>
                <a:cs typeface="Arial"/>
              </a:rPr>
              <a:t> are monomers in palm fruit endocarp </a:t>
            </a:r>
            <a:r>
              <a:rPr lang="en-US" sz="900" dirty="0" err="1" smtClean="0">
                <a:latin typeface="Arial"/>
                <a:cs typeface="Arial"/>
              </a:rPr>
              <a:t>lignins</a:t>
            </a:r>
            <a:r>
              <a:rPr lang="en-US" sz="900" b="1" dirty="0" smtClean="0">
                <a:latin typeface="Arial"/>
                <a:cs typeface="Arial"/>
              </a:rPr>
              <a:t>.</a:t>
            </a:r>
            <a:r>
              <a:rPr lang="en-US" sz="900" b="1" dirty="0">
                <a:latin typeface="Arial"/>
                <a:cs typeface="Arial"/>
              </a:rPr>
              <a:t>”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lang="en-US" sz="900" i="1" dirty="0" smtClean="0">
                <a:latin typeface="Arial"/>
                <a:cs typeface="Arial"/>
              </a:rPr>
              <a:t>Plant Physiology </a:t>
            </a:r>
            <a:r>
              <a:rPr lang="en-US" sz="900" b="1" dirty="0" smtClean="0">
                <a:latin typeface="Arial"/>
                <a:cs typeface="Arial"/>
              </a:rPr>
              <a:t>174</a:t>
            </a:r>
            <a:r>
              <a:rPr lang="en-US" sz="900" dirty="0" smtClean="0">
                <a:latin typeface="Arial"/>
                <a:cs typeface="Arial"/>
              </a:rPr>
              <a:t>, 2072-2082 (2017) </a:t>
            </a:r>
            <a:r>
              <a:rPr lang="en-US" sz="900" dirty="0">
                <a:latin typeface="Arial"/>
                <a:cs typeface="Arial"/>
              </a:rPr>
              <a:t>[DOI: </a:t>
            </a:r>
            <a:r>
              <a:rPr lang="en-US" sz="900" dirty="0"/>
              <a:t>10.1104/pp.</a:t>
            </a:r>
            <a:r>
              <a:rPr lang="en-US" sz="900" dirty="0" smtClean="0"/>
              <a:t>17.00362</a:t>
            </a:r>
            <a:r>
              <a:rPr lang="en-US" sz="900" dirty="0" smtClean="0">
                <a:latin typeface="Arial"/>
                <a:cs typeface="Arial"/>
              </a:rPr>
              <a:t>]</a:t>
            </a:r>
            <a:r>
              <a:rPr lang="en-US" sz="900" dirty="0">
                <a:latin typeface="Arial"/>
                <a:cs typeface="Arial"/>
              </a:rPr>
              <a:t>.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132415"/>
            <a:ext cx="8949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Recent studies indicate that lignification is a flexible mechanism and that plants are capable of using a variety of phenolic compounds for the formation of lignin polymers. In this study, we report the occurrence of a new class of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polyphenolic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compounds,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hydroxystilbenes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, in the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lignins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of palm fruit endocarps.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" y="1976972"/>
            <a:ext cx="479213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sz="1400" dirty="0" smtClean="0">
              <a:latin typeface="+mn-lt"/>
            </a:endParaRP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Conduct structural analyses using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lignins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isolated from palm fruit endocarps – including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derivatization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followed by reductive cleavage (DFRC) degradation and nuclear magnetic resonance (NMR) spectroscopy – to release and identify new lignin compounds, and to determine mechanisms of incorporation into growing lignin polymers.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632202"/>
            <a:ext cx="452966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Hydroxystilbenes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piceatannol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isorhapontigenin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, and resveratrol) were identified from isolated palm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lignins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by DFRC. NMR spectroscopy provided evidence that the most abundant of these,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piceatannol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, can cross-couple with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monolignols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and the growing lignin polymer to be integrally incorporated into the racemic lignin polymer.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The incorporation of nonconventional monomers, not usually present in the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lignins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of other plants,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can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open up new ways to design and engineer the lignin structure to produce polymers and plant-based biomaterials with altered properties.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August 2017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2" name="Picture 1" descr="TOC_stilben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465" y="2158999"/>
            <a:ext cx="4123266" cy="412326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HUBDOC-169-615</_dlc_DocId>
    <_dlc_DocIdUrl xmlns="f66da2ca-f37c-4205-929f-e8e9af1907d3">
      <Url>https://intranet.wei.wisc.edu/glbrc/doe/_layouts/15/DocIdRedir.aspx?ID=HUBDOC-169-615</Url>
      <Description>HUBDOC-169-615</Description>
    </_dlc_DocIdUrl>
    <_dlc_DocIdPersistId xmlns="f66da2ca-f37c-4205-929f-e8e9af1907d3">false</_dlc_DocIdPersistId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10632</TotalTime>
  <Words>264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Krista</cp:lastModifiedBy>
  <cp:revision>1005</cp:revision>
  <dcterms:created xsi:type="dcterms:W3CDTF">2010-02-04T19:54:00Z</dcterms:created>
  <dcterms:modified xsi:type="dcterms:W3CDTF">2017-08-04T16:22:38Z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e9bc0e49-eb17-4268-a340-a21774a02d81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