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413" autoAdjust="0"/>
  </p:normalViewPr>
  <p:slideViewPr>
    <p:cSldViewPr snapToGrid="0">
      <p:cViewPr>
        <p:scale>
          <a:sx n="150" d="100"/>
          <a:sy n="150" d="100"/>
        </p:scale>
        <p:origin x="-1016" y="-912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8/9/17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8/9/17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40000" y="313266"/>
            <a:ext cx="616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Zip-lignin improves </a:t>
            </a:r>
            <a:r>
              <a:rPr lang="en-US" sz="2400" b="1" dirty="0" smtClean="0"/>
              <a:t>poplar processing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85900" y="6409265"/>
            <a:ext cx="6100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Zhou, S. </a:t>
            </a:r>
            <a:r>
              <a:rPr lang="en-US" sz="800" i="1" dirty="0">
                <a:latin typeface="Arial"/>
                <a:cs typeface="Arial"/>
              </a:rPr>
              <a:t>et al.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smtClean="0">
                <a:latin typeface="Arial"/>
                <a:cs typeface="Arial"/>
              </a:rPr>
              <a:t>“Chemical pulping advantages of Zip-lignin hybrid poplar</a:t>
            </a:r>
            <a:r>
              <a:rPr lang="en-US" sz="800" b="1" dirty="0" smtClean="0">
                <a:latin typeface="Arial"/>
                <a:cs typeface="Arial"/>
              </a:rPr>
              <a:t>.</a:t>
            </a:r>
            <a:r>
              <a:rPr lang="en-US" sz="800" b="1" dirty="0">
                <a:latin typeface="Arial"/>
                <a:cs typeface="Arial"/>
              </a:rPr>
              <a:t>”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i="1" dirty="0" err="1" smtClean="0">
                <a:latin typeface="Arial"/>
                <a:cs typeface="Arial"/>
              </a:rPr>
              <a:t>ChemSusChem</a:t>
            </a:r>
            <a:r>
              <a:rPr lang="en-US" sz="800" i="1" dirty="0" smtClean="0">
                <a:latin typeface="Arial"/>
                <a:cs typeface="Arial"/>
              </a:rPr>
              <a:t> </a:t>
            </a:r>
            <a:r>
              <a:rPr lang="en-US" sz="800" dirty="0" smtClean="0">
                <a:latin typeface="Arial"/>
                <a:cs typeface="Arial"/>
              </a:rPr>
              <a:t>(2017) </a:t>
            </a:r>
            <a:r>
              <a:rPr lang="en-US" sz="800" dirty="0">
                <a:latin typeface="Arial"/>
                <a:cs typeface="Arial"/>
              </a:rPr>
              <a:t>[DOI</a:t>
            </a:r>
            <a:r>
              <a:rPr lang="en-US" sz="800" dirty="0" smtClean="0">
                <a:latin typeface="Arial"/>
                <a:cs typeface="Arial"/>
              </a:rPr>
              <a:t>:</a:t>
            </a:r>
            <a:r>
              <a:rPr lang="de-DE" sz="800" dirty="0" smtClean="0"/>
              <a:t> </a:t>
            </a:r>
            <a:r>
              <a:rPr lang="de-DE" sz="800" dirty="0"/>
              <a:t>10.1002/cssc.201701317</a:t>
            </a:r>
            <a:r>
              <a:rPr lang="en-US" sz="800" dirty="0" smtClean="0">
                <a:latin typeface="Arial"/>
                <a:cs typeface="Arial"/>
              </a:rPr>
              <a:t>]</a:t>
            </a:r>
            <a:r>
              <a:rPr lang="en-US" sz="800" dirty="0">
                <a:latin typeface="Arial"/>
                <a:cs typeface="Arial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96946"/>
            <a:ext cx="89746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Test hybrid poplar genetically engineered to possess chemically labile ester linkages in its lignin backbone (Zip-lignin poplar) to determine if the strategic lignin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modifications enhance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chemical pulping efficiencies.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4423831"/>
            <a:ext cx="9144001" cy="83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sz="1400" dirty="0" smtClean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Conduct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</a:rPr>
              <a:t>kraft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pulping of Zip-lignin and wild-type poplar using lab-scale reactors under varying severity conditions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Conduct chemical analysis of the resulting pulps; create statistical pulping models;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and evaluate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physical properties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190062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Compared to the wild-type, Zip-lignin poplar showed extended delignification, confirming the Zip-lignin effect.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Initial results showing a 1.41% gain in yield for Zip-lignin over the wild-type control indicate significant economic improvement, and encourage additional efforts to maximize the economic impact of this technology.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Future improvements will target increasing the level of “zips” (ester linkages) in lignin.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3" y="322362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August 2017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3" name="Picture 2" descr="Fig2-Zip-Lignin, Aim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5" y="1663700"/>
            <a:ext cx="8038707" cy="28201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HUBDOC-169-617</_dlc_DocId>
    <_dlc_DocIdUrl xmlns="f66da2ca-f37c-4205-929f-e8e9af1907d3">
      <Url>https://intranet.wei.wisc.edu/glbrc/doe/_layouts/15/DocIdRedir.aspx?ID=HUBDOC-169-617</Url>
      <Description>HUBDOC-169-617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10807</TotalTime>
  <Words>209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Krista</cp:lastModifiedBy>
  <cp:revision>1011</cp:revision>
  <dcterms:created xsi:type="dcterms:W3CDTF">2010-02-04T19:54:00Z</dcterms:created>
  <dcterms:modified xsi:type="dcterms:W3CDTF">2017-08-09T21:34:29Z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0400d216-e94a-43df-88ec-558a8a032132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