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 autoAdjust="0"/>
    <p:restoredTop sz="96405" autoAdjust="0"/>
  </p:normalViewPr>
  <p:slideViewPr>
    <p:cSldViewPr snapToGrid="0">
      <p:cViewPr>
        <p:scale>
          <a:sx n="150" d="100"/>
          <a:sy n="150" d="100"/>
        </p:scale>
        <p:origin x="-152" y="-512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1/6/17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1/6/17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717800" y="127000"/>
            <a:ext cx="5918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Genetic architecture of flowering-time variation in </a:t>
            </a:r>
            <a:r>
              <a:rPr lang="en-US" sz="2400" b="1" i="1" dirty="0" err="1" smtClean="0"/>
              <a:t>Brachypodium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distachyon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34434" y="6417735"/>
            <a:ext cx="8682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Woods, D.P. </a:t>
            </a:r>
            <a:r>
              <a:rPr lang="en-US" sz="900" i="1" dirty="0"/>
              <a:t>et al.</a:t>
            </a:r>
            <a:r>
              <a:rPr lang="en-US" sz="900" dirty="0"/>
              <a:t> “Genetic architecture of flowering-time variation in </a:t>
            </a:r>
            <a:r>
              <a:rPr lang="en-US" sz="900" i="1" dirty="0" err="1"/>
              <a:t>Brachypodium</a:t>
            </a:r>
            <a:r>
              <a:rPr lang="en-US" sz="900" i="1" dirty="0"/>
              <a:t> </a:t>
            </a:r>
            <a:r>
              <a:rPr lang="en-US" sz="900" i="1" dirty="0" err="1"/>
              <a:t>distachyon</a:t>
            </a:r>
            <a:r>
              <a:rPr lang="en-US" sz="900" b="1" dirty="0"/>
              <a:t>.”</a:t>
            </a:r>
            <a:r>
              <a:rPr lang="en-US" sz="900" dirty="0"/>
              <a:t> </a:t>
            </a:r>
            <a:r>
              <a:rPr lang="en-US" sz="900" i="1" dirty="0"/>
              <a:t>Plant Physiology </a:t>
            </a:r>
            <a:r>
              <a:rPr lang="en-US" sz="900" b="1" dirty="0"/>
              <a:t>173</a:t>
            </a:r>
            <a:r>
              <a:rPr lang="en-US" sz="900" dirty="0"/>
              <a:t>, </a:t>
            </a:r>
            <a:r>
              <a:rPr lang="en-US" sz="900" dirty="0" smtClean="0"/>
              <a:t>269-279 (2017) </a:t>
            </a:r>
            <a:r>
              <a:rPr lang="en-US" sz="900" dirty="0"/>
              <a:t>[DOI: 10.1104/pp.16.01178].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98548"/>
            <a:ext cx="43095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Further </a:t>
            </a:r>
            <a:r>
              <a:rPr lang="en-US" sz="1400" dirty="0" smtClean="0">
                <a:latin typeface="+mn-lt"/>
              </a:rPr>
              <a:t>the molecular-level understanding of the flowering regulatory network in the model grass </a:t>
            </a:r>
            <a:r>
              <a:rPr lang="en-US" sz="1400" i="1" dirty="0" err="1" smtClean="0">
                <a:latin typeface="+mn-lt"/>
              </a:rPr>
              <a:t>Brachypodium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 smtClean="0">
                <a:latin typeface="+mn-lt"/>
              </a:rPr>
              <a:t>distachyon</a:t>
            </a:r>
            <a:r>
              <a:rPr lang="en-US" sz="1400" i="1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to enable manipulation of flowering time, a trait that impacts biomass yield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2061632"/>
            <a:ext cx="4233332" cy="295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sz="1400" dirty="0" smtClean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400" dirty="0" smtClean="0">
                <a:latin typeface="+mn-lt"/>
              </a:rPr>
              <a:t> Develop a recombinant inbred line population from a cross between two diverse </a:t>
            </a:r>
            <a:r>
              <a:rPr lang="en-US" sz="1400" i="1" dirty="0" smtClean="0">
                <a:latin typeface="+mn-lt"/>
              </a:rPr>
              <a:t>B. </a:t>
            </a:r>
            <a:r>
              <a:rPr lang="en-US" sz="1400" i="1" dirty="0" err="1" smtClean="0">
                <a:latin typeface="+mn-lt"/>
              </a:rPr>
              <a:t>distachyon</a:t>
            </a:r>
            <a:r>
              <a:rPr lang="en-US" sz="1400" i="1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accessions that have </a:t>
            </a:r>
            <a:r>
              <a:rPr lang="en-US" sz="1400" smtClean="0">
                <a:latin typeface="+mn-lt"/>
              </a:rPr>
              <a:t>different flowering-time </a:t>
            </a:r>
            <a:r>
              <a:rPr lang="en-US" sz="1400" dirty="0" smtClean="0">
                <a:latin typeface="+mn-lt"/>
              </a:rPr>
              <a:t>behavior; grow the population in a variety of environmental conditions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Develop a high-resolution genetic map containing 1693 SNP markers using genotyping by sequencing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Identify quantitative trait loci (QTLs) that control differences in flowering time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 smtClean="0">
                <a:latin typeface="+mn-lt"/>
              </a:rPr>
              <a:t> Identify candidate genes within the QTL regions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 smtClean="0">
                <a:latin typeface="+mn-lt"/>
              </a:rPr>
              <a:t> Further characterize possible regulatory effects by exploring the sequence variation around candidate flowering-time genes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69931"/>
            <a:ext cx="9082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We identified six QTLs that control flowering time within this population: three of these QTLs are not associated with previously described flowering-time genes, and thus offer an opportunity to expand our molecular understanding of the control of flowering-time regulation in grasses.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Furthering the molecular-level understanding of the flowering network in the model grass </a:t>
            </a:r>
            <a:r>
              <a:rPr lang="en-US" sz="1400" i="1" dirty="0" smtClean="0">
                <a:latin typeface="+mn-lt"/>
              </a:rPr>
              <a:t>B. </a:t>
            </a:r>
            <a:r>
              <a:rPr lang="en-US" sz="1400" i="1" dirty="0" err="1" smtClean="0">
                <a:latin typeface="+mn-lt"/>
              </a:rPr>
              <a:t>distachyon</a:t>
            </a:r>
            <a:r>
              <a:rPr lang="en-US" sz="1400" i="1" smtClean="0">
                <a:latin typeface="+mn-lt"/>
              </a:rPr>
              <a:t> </a:t>
            </a:r>
            <a:r>
              <a:rPr lang="en-US" sz="1400" smtClean="0">
                <a:latin typeface="+mn-lt"/>
              </a:rPr>
              <a:t>improves </a:t>
            </a:r>
            <a:r>
              <a:rPr lang="en-US" sz="1400" smtClean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potential to manipulate flowering time in bioenergy grass crops to increase biomass yield.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January 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3" name="Picture 2" descr="Woods_fig4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t="8271" r="10769" b="43951"/>
          <a:stretch/>
        </p:blipFill>
        <p:spPr>
          <a:xfrm>
            <a:off x="4241801" y="1236132"/>
            <a:ext cx="4902200" cy="39197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HUBDOC-169-569</_dlc_DocId>
    <_dlc_DocIdUrl xmlns="f66da2ca-f37c-4205-929f-e8e9af1907d3">
      <Url>https://intranet.wei.wisc.edu/glbrc/doe/_layouts/15/DocIdRedir.aspx?ID=HUBDOC-169-569</Url>
      <Description>HUBDOC-169-569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9759</TotalTime>
  <Words>272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Krista</cp:lastModifiedBy>
  <cp:revision>946</cp:revision>
  <dcterms:created xsi:type="dcterms:W3CDTF">2010-02-04T19:54:00Z</dcterms:created>
  <dcterms:modified xsi:type="dcterms:W3CDTF">2017-01-06T22:32:43Z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2d7f59f5-f103-43d1-8f8c-43813ec2ebab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