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1415" autoAdjust="0"/>
    <p:restoredTop sz="97182" autoAdjust="0"/>
  </p:normalViewPr>
  <p:slideViewPr>
    <p:cSldViewPr>
      <p:cViewPr>
        <p:scale>
          <a:sx n="175" d="100"/>
          <a:sy n="175" d="100"/>
        </p:scale>
        <p:origin x="-920" y="-80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1/7/15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83403"/>
            <a:ext cx="6629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n-lt"/>
              </a:rPr>
              <a:t>N</a:t>
            </a:r>
            <a:r>
              <a:rPr lang="en-US" sz="2400" b="1" dirty="0" smtClean="0">
                <a:latin typeface="+mn-lt"/>
              </a:rPr>
              <a:t>aturally occurring yeast strains applicable for bioenergy production have genetic determinants functionally linked to stress tolerance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6172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Wohlbach</a:t>
            </a:r>
            <a:r>
              <a:rPr lang="en-US" sz="1200" dirty="0" smtClean="0"/>
              <a:t> D. J. et. al. 2014. </a:t>
            </a:r>
            <a:r>
              <a:rPr lang="en-US" sz="1200" i="1" dirty="0" smtClean="0"/>
              <a:t>Comparative Genomics of Saccharomyces </a:t>
            </a:r>
            <a:r>
              <a:rPr lang="en-US" sz="1200" i="1" dirty="0" err="1" smtClean="0"/>
              <a:t>cerevisiae</a:t>
            </a:r>
            <a:r>
              <a:rPr lang="en-US" sz="1200" i="1" dirty="0" smtClean="0"/>
              <a:t> Natural Isolates for Bioenergy Production. </a:t>
            </a:r>
            <a:r>
              <a:rPr lang="en-US" sz="1200" b="1" dirty="0" smtClean="0"/>
              <a:t>Genome Biol. </a:t>
            </a:r>
            <a:r>
              <a:rPr lang="en-US" sz="1200" b="1" dirty="0" err="1" smtClean="0"/>
              <a:t>Evol</a:t>
            </a:r>
            <a:r>
              <a:rPr lang="en-US" sz="1200" b="1" dirty="0" smtClean="0"/>
              <a:t>.</a:t>
            </a:r>
            <a:r>
              <a:rPr lang="en-US" sz="1200" dirty="0" smtClean="0"/>
              <a:t>, 6 (9), 2557-2566.</a:t>
            </a:r>
            <a:endParaRPr lang="en-US" sz="12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" y="1219200"/>
            <a:ext cx="4800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To understand the genetic basis for traits relevant to bioenergy production and gain insight into mechanisms by which naturally occurring yeast strains become adapted to stress.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" y="2309098"/>
            <a:ext cx="473392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We characterized three wild strains of </a:t>
            </a:r>
            <a:r>
              <a:rPr lang="en-US" i="1" dirty="0" smtClean="0">
                <a:latin typeface="+mn-lt"/>
              </a:rPr>
              <a:t>S. </a:t>
            </a:r>
            <a:r>
              <a:rPr lang="en-US" i="1" dirty="0" err="1" smtClean="0">
                <a:latin typeface="+mn-lt"/>
              </a:rPr>
              <a:t>cerevisiae</a:t>
            </a:r>
            <a:r>
              <a:rPr lang="en-US" i="1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with robust growth in AFEX </a:t>
            </a:r>
            <a:r>
              <a:rPr lang="en-US" dirty="0" err="1" smtClean="0">
                <a:latin typeface="+mn-lt"/>
              </a:rPr>
              <a:t>hydrolysate</a:t>
            </a:r>
            <a:r>
              <a:rPr lang="en-US" dirty="0" smtClean="0">
                <a:latin typeface="+mn-lt"/>
              </a:rPr>
              <a:t> or increased tolerance to heat or ethanol via genome and </a:t>
            </a:r>
            <a:r>
              <a:rPr lang="en-US" dirty="0" err="1" smtClean="0">
                <a:latin typeface="+mn-lt"/>
              </a:rPr>
              <a:t>transcriptome</a:t>
            </a:r>
            <a:r>
              <a:rPr lang="en-US" dirty="0" smtClean="0">
                <a:latin typeface="+mn-lt"/>
              </a:rPr>
              <a:t> sequencing analysis.</a:t>
            </a:r>
            <a:endParaRPr lang="en-US" dirty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Identified changes provide insight into the phenotype and mechanism(s) for tolerance.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" y="4495800"/>
            <a:ext cx="9067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+mn-lt"/>
              </a:rPr>
              <a:t>S</a:t>
            </a:r>
            <a:r>
              <a:rPr lang="en-US" dirty="0" smtClean="0">
                <a:latin typeface="+mn-lt"/>
              </a:rPr>
              <a:t>tress-tolerant strains contained genetic signatures from several different yeast lineages, suggesting that genetic admixture contributes to stress tolerance.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+mn-lt"/>
              </a:rPr>
              <a:t>G</a:t>
            </a:r>
            <a:r>
              <a:rPr lang="en-US" dirty="0" smtClean="0">
                <a:latin typeface="+mn-lt"/>
              </a:rPr>
              <a:t>ene sets not found in the reference laboratory strain were functionally linked to tolerance.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Naturally occurring yeast strains contain a wealth of genetic diversity </a:t>
            </a:r>
            <a:r>
              <a:rPr lang="en-US" smtClean="0">
                <a:latin typeface="+mn-lt"/>
              </a:rPr>
              <a:t>that could </a:t>
            </a:r>
            <a:r>
              <a:rPr lang="en-US" dirty="0" smtClean="0">
                <a:latin typeface="+mn-lt"/>
              </a:rPr>
              <a:t>be mined for biofuel strain engineering efforts.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January</a:t>
            </a:r>
            <a:r>
              <a:rPr lang="en-US" sz="1200" b="1" baseline="0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15" name="Picture 14" descr="Untitled-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371600"/>
            <a:ext cx="3925230" cy="33528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6370884163584E8D01FB0BAE9A1E04" ma:contentTypeVersion="6" ma:contentTypeDescription="Create a new document." ma:contentTypeScope="" ma:versionID="5f2f950e5ef4418ac976387628e0facd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a432e43444e4cc8d1908114e56ca552d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HUBDOC-92-442</_dlc_DocId>
    <_dlc_DocIdUrl xmlns="f66da2ca-f37c-4205-929f-e8e9af1907d3">
      <Url>https://intranet.wei.wisc.edu/glbrc/doe/_layouts/15/DocIdRedir.aspx?ID=HUBDOC-92-442</Url>
      <Description>HUBDOC-92-442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9E72E2A-7944-448B-B104-0FB8C8D31F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8695</TotalTime>
  <Words>207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 Wisniewski</cp:lastModifiedBy>
  <cp:revision>890</cp:revision>
  <dcterms:created xsi:type="dcterms:W3CDTF">2010-02-04T19:54:00Z</dcterms:created>
  <dcterms:modified xsi:type="dcterms:W3CDTF">2015-01-07T17:37:12Z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0x010100A86370884163584E8D01FB0BAE9A1E04</vt:lpwstr>
  </property>
  <property fmtid="{D5CDD505-2E9C-101B-9397-08002B2CF9AE}" pid="3" name="_dlc_DocIdItemGuid">
    <vt:lpwstr>f7fb44ff-9e7f-4db3-97ac-c6f97c574fd4</vt:lpwstr>
  </property>
  <property fmtid="{D5CDD505-2E9C-101B-9397-08002B2CF9AE}" pid="4" name="TaxKeyword">
    <vt:lpwstr/>
  </property>
</Properties>
</file>