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2" autoAdjust="0"/>
    <p:restoredTop sz="95252" autoAdjust="0"/>
  </p:normalViewPr>
  <p:slideViewPr>
    <p:cSldViewPr>
      <p:cViewPr>
        <p:scale>
          <a:sx n="150" d="100"/>
          <a:sy n="150" d="100"/>
        </p:scale>
        <p:origin x="-1248" y="-28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990600"/>
            <a:ext cx="4933627" cy="319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92246" y="0"/>
            <a:ext cx="6884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Fine-tuned identification of glycoside hydrolase </a:t>
            </a:r>
            <a:r>
              <a:rPr lang="en-US" sz="2400" b="1" dirty="0" smtClean="0"/>
              <a:t>specificity on </a:t>
            </a:r>
            <a:r>
              <a:rPr lang="en-US" sz="2400" b="1" dirty="0"/>
              <a:t>plant cell walls</a:t>
            </a:r>
            <a:r>
              <a:rPr lang="en-US" sz="2400" dirty="0"/>
              <a:t> </a:t>
            </a:r>
            <a:endParaRPr lang="en-US" sz="2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01250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Walker JA, </a:t>
            </a:r>
            <a:r>
              <a:rPr lang="en-US" sz="1200" dirty="0" err="1"/>
              <a:t>Pattathil</a:t>
            </a:r>
            <a:r>
              <a:rPr lang="en-US" sz="1200" dirty="0"/>
              <a:t> S, </a:t>
            </a:r>
            <a:r>
              <a:rPr lang="en-US" sz="1200" dirty="0" err="1"/>
              <a:t>Bergeman</a:t>
            </a:r>
            <a:r>
              <a:rPr lang="en-US" sz="1200" dirty="0"/>
              <a:t> LF, Beebe ET, Deng K, </a:t>
            </a:r>
            <a:r>
              <a:rPr lang="en-US" sz="1200" dirty="0" err="1"/>
              <a:t>Mirzai</a:t>
            </a:r>
            <a:r>
              <a:rPr lang="en-US" sz="1200" dirty="0"/>
              <a:t> M, </a:t>
            </a:r>
            <a:r>
              <a:rPr lang="en-US" sz="1200" dirty="0" err="1"/>
              <a:t>Northen</a:t>
            </a:r>
            <a:r>
              <a:rPr lang="en-US" sz="1200" dirty="0"/>
              <a:t> TR, Hahn MG, Fox BG “Determination of Glycoside Hydrolase Specificities During Hydrolysis of Plant Cell Walls Using </a:t>
            </a:r>
            <a:r>
              <a:rPr lang="en-US" sz="1200" dirty="0" err="1"/>
              <a:t>Glycome</a:t>
            </a:r>
            <a:r>
              <a:rPr lang="en-US" sz="1200" dirty="0"/>
              <a:t> Profiling”. </a:t>
            </a:r>
            <a:r>
              <a:rPr lang="en-US" sz="1200" dirty="0" err="1"/>
              <a:t>Biotechnol</a:t>
            </a:r>
            <a:r>
              <a:rPr lang="en-US" sz="1200" dirty="0"/>
              <a:t>. Biofuels. 10 (31), (2017) [DOI: 10.1186/s13068-017-0703-6]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143000"/>
            <a:ext cx="42324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50" dirty="0" smtClean="0">
                <a:latin typeface="+mn-lt"/>
              </a:rPr>
              <a:t>Identify the substrate preferences and product profiles of glycoside hydrolases on biomass substrates</a:t>
            </a:r>
            <a:endParaRPr lang="en-US" sz="17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38052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Collaboration of GLBRC, BESC, and JBEI, with antibodies developed with the NSF plant genome program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Use </a:t>
            </a:r>
            <a:r>
              <a:rPr lang="en-US" sz="1550" dirty="0" err="1" smtClean="0">
                <a:latin typeface="Calibri"/>
                <a:cs typeface="Calibri"/>
              </a:rPr>
              <a:t>glycome</a:t>
            </a:r>
            <a:r>
              <a:rPr lang="en-US" sz="1550" dirty="0" smtClean="0">
                <a:latin typeface="Calibri"/>
                <a:cs typeface="Calibri"/>
              </a:rPr>
              <a:t> profiling of non- or AFEX-pretreated corn </a:t>
            </a:r>
            <a:r>
              <a:rPr lang="en-US" sz="1550" dirty="0" err="1" smtClean="0">
                <a:latin typeface="Calibri"/>
                <a:cs typeface="Calibri"/>
              </a:rPr>
              <a:t>stover</a:t>
            </a:r>
            <a:r>
              <a:rPr lang="en-US" sz="1550" dirty="0" smtClean="0">
                <a:latin typeface="Calibri"/>
                <a:cs typeface="Calibri"/>
              </a:rPr>
              <a:t> or switchgrass to identify plant cell-wall carbohydrate epitopes eliminated by enzymatic hydrolysis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648200"/>
            <a:ext cx="90519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50" dirty="0" smtClean="0">
                <a:latin typeface="+mn-lt"/>
              </a:rPr>
              <a:t>Combined biomass-centered approaches provide a detailed assessment of enzyme specificity and end-product profiles and efficacy of biomass pretreatments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50" dirty="0" smtClean="0">
                <a:latin typeface="+mn-lt"/>
              </a:rPr>
              <a:t>Distinct substrate differences were identified between xylanase classes GH10 and GH11 and multifunctional enzyme class GH5_4</a:t>
            </a:r>
            <a:endParaRPr lang="en-US" sz="155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81000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April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145087"/>
            <a:ext cx="899160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Quantitative nanostructure initiator mass spectroscopy (oxime-NIMS) used to profile pentose and hexose products of enzyme/biomass reaction</a:t>
            </a:r>
          </a:p>
          <a:p>
            <a:endParaRPr lang="en-US" sz="155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HUBDOC-169-581</_dlc_DocId>
    <_dlc_DocIdUrl xmlns="f66da2ca-f37c-4205-929f-e8e9af1907d3">
      <Url>https://intranet.wei.wisc.edu/glbrc/doe/_layouts/15/DocIdRedir.aspx?ID=HUBDOC-169-581</Url>
      <Description>HUBDOC-169-581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46064CD-D5B1-4DC3-8353-159EC9C7C8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16988</TotalTime>
  <Words>219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Krista</cp:lastModifiedBy>
  <cp:revision>903</cp:revision>
  <dcterms:created xsi:type="dcterms:W3CDTF">2010-02-04T19:54:00Z</dcterms:created>
  <dcterms:modified xsi:type="dcterms:W3CDTF">2017-04-13T15:32:03Z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f2f5a469-fdf7-4dcf-98d1-12313561c8f9</vt:lpwstr>
  </property>
  <property fmtid="{D5CDD505-2E9C-101B-9397-08002B2CF9AE}" pid="4" name="TaxKeyword">
    <vt:lpwstr/>
  </property>
</Properties>
</file>