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7" autoAdjust="0"/>
    <p:restoredTop sz="96261" autoAdjust="0"/>
  </p:normalViewPr>
  <p:slideViewPr>
    <p:cSldViewPr snapToGrid="0">
      <p:cViewPr varScale="1">
        <p:scale>
          <a:sx n="200" d="100"/>
          <a:sy n="200" d="100"/>
        </p:scale>
        <p:origin x="1376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327563" y="0"/>
            <a:ext cx="681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Geographic adaptations impact switchgrass resistance to rust infections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186609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VanWallendael</a:t>
            </a:r>
            <a:r>
              <a:rPr lang="en-US" sz="900" dirty="0"/>
              <a:t>, A. </a:t>
            </a:r>
            <a:r>
              <a:rPr lang="en-US" sz="900" i="1" dirty="0"/>
              <a:t>et al</a:t>
            </a:r>
            <a:r>
              <a:rPr lang="en-US" sz="900" dirty="0"/>
              <a:t>., “Geographic variation in the genetic basis of resistance to leaf rust between locally adapted ecotypes of the biofuel crop switchgrass (Panicum virgatum).” </a:t>
            </a:r>
            <a:r>
              <a:rPr lang="en-US" sz="900" i="1" dirty="0"/>
              <a:t>New </a:t>
            </a:r>
            <a:r>
              <a:rPr lang="en-US" sz="900" i="1" dirty="0" err="1"/>
              <a:t>Phytologist</a:t>
            </a:r>
            <a:r>
              <a:rPr lang="en-US" sz="900" i="1" dirty="0"/>
              <a:t> </a:t>
            </a:r>
            <a:r>
              <a:rPr lang="en-US" sz="900" dirty="0"/>
              <a:t>(2020). [DOI:10.1111/nph.16555]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18" y="1253767"/>
            <a:ext cx="34624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Understand the environmental and genetic and factors underlying variation in rust resistance in upland and lowland switchgrass across the central U.S. 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483" y="2657158"/>
            <a:ext cx="35119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Map rust severity and quantitative trait locus (QTL) in switchgrass across eight sites spanning 1,500 km in latitude.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Collect rust severity and QTL data for three consecutive years.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543106"/>
            <a:ext cx="891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Two large effect QTLs explain differences between switchgrass ecotypes, particularly in the northern sites but have limited effect on the switchgrass grown in the southern sites.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Environmental factors dependent on latitude impact genes that control switchgrass rust resistance.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Assaying pathogen resistance across both time and space is crucial to understand how genetic and environmental factors impact rust resistance in switchgrass.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</a:t>
            </a:r>
            <a:r>
              <a:rPr lang="en-US" sz="1200" b="1" baseline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 2020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3782723" y="4514031"/>
            <a:ext cx="5272793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(Left) Switchgrass leaf heavily infected with rust and (right) switchgrass plant lightly infected with rust.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34D091-A257-884E-B62C-5985FA5DF5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3801" y="996973"/>
            <a:ext cx="5287799" cy="352519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16341</TotalTime>
  <Words>219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862</cp:revision>
  <dcterms:created xsi:type="dcterms:W3CDTF">2010-02-04T19:54:00Z</dcterms:created>
  <dcterms:modified xsi:type="dcterms:W3CDTF">2020-06-17T15:24:30Z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