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934" autoAdjust="0"/>
    <p:restoredTop sz="97182" autoAdjust="0"/>
  </p:normalViewPr>
  <p:slideViewPr>
    <p:cSldViewPr>
      <p:cViewPr varScale="1">
        <p:scale>
          <a:sx n="150" d="100"/>
          <a:sy n="150" d="100"/>
        </p:scale>
        <p:origin x="-2096" y="-9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1/28/15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1/28/15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Using a designer synthetic media to understand inhibitors effect in biomass conversion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67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Tang X, </a:t>
            </a:r>
            <a:r>
              <a:rPr lang="en-US" sz="1200" dirty="0" err="1" smtClean="0"/>
              <a:t>daCosta</a:t>
            </a:r>
            <a:r>
              <a:rPr lang="en-US" sz="1200" dirty="0" smtClean="0"/>
              <a:t> Sousa L, Jin M, </a:t>
            </a:r>
            <a:r>
              <a:rPr lang="en-US" sz="1200" dirty="0" err="1" smtClean="0"/>
              <a:t>Chundawat</a:t>
            </a:r>
            <a:r>
              <a:rPr lang="en-US" sz="1200" dirty="0" smtClean="0"/>
              <a:t> SPS, Chambliss CK, Lau MW, Xiao Z, Dale BE, and </a:t>
            </a:r>
            <a:r>
              <a:rPr lang="en-US" sz="1200" dirty="0" err="1" smtClean="0"/>
              <a:t>Balan</a:t>
            </a:r>
            <a:r>
              <a:rPr lang="en-US" sz="1200" dirty="0" smtClean="0"/>
              <a:t> V. “Designer synthetic media for studying microbial-catalyzed biofuel production”. Biotechnology and Biofuels (2015). doi:10.1186/s13068-014-0179-6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399336"/>
            <a:ext cx="52197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understand the mechanisms of inhibition that affect microorganisms during fermentation in </a:t>
            </a:r>
            <a:r>
              <a:rPr lang="en-US" sz="1600" dirty="0" err="1" smtClean="0">
                <a:latin typeface="+mn-lt"/>
              </a:rPr>
              <a:t>lignocellulosic</a:t>
            </a:r>
            <a:r>
              <a:rPr lang="en-US" sz="1600" dirty="0" smtClean="0">
                <a:latin typeface="+mn-lt"/>
              </a:rPr>
              <a:t> biomass </a:t>
            </a:r>
            <a:r>
              <a:rPr lang="en-US" sz="1600" dirty="0" smtClean="0">
                <a:latin typeface="+mn-lt"/>
              </a:rPr>
              <a:t>conversion.</a:t>
            </a:r>
            <a:endParaRPr lang="en-US" sz="160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286000"/>
            <a:ext cx="522922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600" dirty="0" smtClean="0">
                <a:latin typeface="+mn-lt"/>
              </a:rPr>
              <a:t>Characterized nutrients and decomposition products present in AFEX-pretreated corn </a:t>
            </a:r>
            <a:r>
              <a:rPr lang="en-US" sz="1600" dirty="0" err="1" smtClean="0">
                <a:latin typeface="+mn-lt"/>
              </a:rPr>
              <a:t>stover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hydrolysate</a:t>
            </a:r>
            <a:r>
              <a:rPr lang="en-US" sz="1600" dirty="0" smtClean="0">
                <a:latin typeface="+mn-lt"/>
              </a:rPr>
              <a:t> in order to formulate a synthetic </a:t>
            </a:r>
            <a:r>
              <a:rPr lang="en-US" sz="1600" dirty="0" err="1" smtClean="0">
                <a:latin typeface="+mn-lt"/>
              </a:rPr>
              <a:t>hydrolysate</a:t>
            </a:r>
            <a:r>
              <a:rPr lang="en-US" sz="1600" dirty="0" smtClean="0">
                <a:latin typeface="+mn-lt"/>
              </a:rPr>
              <a:t>.</a:t>
            </a:r>
            <a:endParaRPr lang="en-US" sz="16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This synthetic </a:t>
            </a:r>
            <a:r>
              <a:rPr lang="en-US" sz="1600" dirty="0" err="1" smtClean="0">
                <a:latin typeface="+mn-lt"/>
              </a:rPr>
              <a:t>hydrolysate</a:t>
            </a:r>
            <a:r>
              <a:rPr lang="en-US" sz="1600" dirty="0" smtClean="0">
                <a:latin typeface="+mn-lt"/>
              </a:rPr>
              <a:t> was used to screen the effect of different classes of AFEX-pretreated biomass decomposition products on xylose-fermentation using a recombinant </a:t>
            </a:r>
            <a:r>
              <a:rPr lang="en-US" sz="1600" i="1" dirty="0" smtClean="0">
                <a:latin typeface="+mn-lt"/>
              </a:rPr>
              <a:t>S. </a:t>
            </a:r>
            <a:r>
              <a:rPr lang="en-US" sz="1600" i="1" dirty="0" err="1" smtClean="0">
                <a:latin typeface="+mn-lt"/>
              </a:rPr>
              <a:t>cerevisiae</a:t>
            </a:r>
            <a:r>
              <a:rPr lang="en-US" sz="1600" dirty="0" smtClean="0">
                <a:latin typeface="+mn-lt"/>
              </a:rPr>
              <a:t> 424A (LNH-ST) </a:t>
            </a:r>
            <a:r>
              <a:rPr lang="en-US" sz="1600" dirty="0" smtClean="0">
                <a:latin typeface="+mn-lt"/>
              </a:rPr>
              <a:t>strain.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419600"/>
            <a:ext cx="8991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The synthetic </a:t>
            </a:r>
            <a:r>
              <a:rPr lang="en-US" sz="1600" dirty="0" err="1" smtClean="0">
                <a:latin typeface="+mn-lt"/>
              </a:rPr>
              <a:t>hydrolysate</a:t>
            </a:r>
            <a:r>
              <a:rPr lang="en-US" sz="1600" dirty="0" smtClean="0">
                <a:latin typeface="+mn-lt"/>
              </a:rPr>
              <a:t>, while not effectively matching the actual </a:t>
            </a:r>
            <a:r>
              <a:rPr lang="en-US" sz="1600" dirty="0" err="1" smtClean="0">
                <a:latin typeface="+mn-lt"/>
              </a:rPr>
              <a:t>hydrolysate</a:t>
            </a:r>
            <a:r>
              <a:rPr lang="en-US" sz="1600" dirty="0" smtClean="0">
                <a:latin typeface="+mn-lt"/>
              </a:rPr>
              <a:t> in terms of fermentation profile, was effective for studying the inhibitory effect of various compounds on yeast </a:t>
            </a:r>
            <a:r>
              <a:rPr lang="en-US" sz="1600" dirty="0" smtClean="0">
                <a:latin typeface="+mn-lt"/>
              </a:rPr>
              <a:t>fermentation.</a:t>
            </a:r>
            <a:endParaRPr lang="en-US" sz="16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Though most of the families of decomposition products were inhibitory to xylose fermentation, N compounds (most abundant) showed the most inhibition, </a:t>
            </a:r>
            <a:r>
              <a:rPr lang="en-US" sz="1600" smtClean="0">
                <a:latin typeface="+mn-lt"/>
              </a:rPr>
              <a:t>especially </a:t>
            </a:r>
            <a:r>
              <a:rPr lang="en-US" sz="1600" smtClean="0">
                <a:latin typeface="+mn-lt"/>
              </a:rPr>
              <a:t>amides.</a:t>
            </a:r>
            <a:endParaRPr lang="en-US" sz="1600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January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3" name="Picture 2" descr="Screen Shot 2015-01-23 at 2.37.3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371600"/>
            <a:ext cx="3657600" cy="27178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HUBDOC-169-451</_dlc_DocId>
    <_dlc_DocIdUrl xmlns="f66da2ca-f37c-4205-929f-e8e9af1907d3">
      <Url>https://intranet.wei.wisc.edu/glbrc/doe/_layouts/15/DocIdRedir.aspx?ID=HUBDOC-169-451</Url>
      <Description>HUBDOC-169-451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50CD6B3-2B88-4D1F-A12F-E1DCDD94D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13407</TotalTime>
  <Words>229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Krista</cp:lastModifiedBy>
  <cp:revision>861</cp:revision>
  <dcterms:created xsi:type="dcterms:W3CDTF">2010-02-04T19:54:00Z</dcterms:created>
  <dcterms:modified xsi:type="dcterms:W3CDTF">2015-01-28T14:38:51Z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1f43bd97-5085-47a1-8450-4aab3399ed54</vt:lpwstr>
  </property>
  <property fmtid="{D5CDD505-2E9C-101B-9397-08002B2CF9AE}" pid="4" name="TaxKeyword">
    <vt:lpwstr/>
  </property>
</Properties>
</file>