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413" autoAdjust="0"/>
  </p:normalViewPr>
  <p:slideViewPr>
    <p:cSldViewPr snapToGrid="0">
      <p:cViewPr>
        <p:scale>
          <a:sx n="175" d="100"/>
          <a:sy n="175" d="100"/>
        </p:scale>
        <p:origin x="-376" y="-208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5/3/17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5/3/17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446866" y="0"/>
            <a:ext cx="65447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Suppression of the lignin biosynthetic gene </a:t>
            </a:r>
            <a:r>
              <a:rPr lang="en-US" sz="2400" b="1" i="1" dirty="0" smtClean="0"/>
              <a:t>CCR1</a:t>
            </a:r>
            <a:r>
              <a:rPr lang="en-US" sz="2400" b="1" dirty="0" smtClean="0"/>
              <a:t> results in decreased lignin recalcitrance and increased digestibility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283" y="6311900"/>
            <a:ext cx="7895167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Smith, R. A. </a:t>
            </a:r>
            <a:r>
              <a:rPr lang="en-US" sz="800" i="1" dirty="0">
                <a:latin typeface="Arial"/>
                <a:cs typeface="Arial"/>
              </a:rPr>
              <a:t>et al.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smtClean="0">
                <a:latin typeface="Arial"/>
                <a:cs typeface="Arial"/>
              </a:rPr>
              <a:t>“Suppression of </a:t>
            </a:r>
            <a:r>
              <a:rPr lang="en-US" sz="800" i="1" dirty="0" smtClean="0">
                <a:latin typeface="Arial"/>
                <a:cs typeface="Arial"/>
              </a:rPr>
              <a:t>CINNAMOYL-CoA REDUCTASE </a:t>
            </a:r>
            <a:r>
              <a:rPr lang="en-US" sz="800" dirty="0" smtClean="0">
                <a:latin typeface="Arial"/>
                <a:cs typeface="Arial"/>
              </a:rPr>
              <a:t>increases the level of monolignol ferulates incorporated into maize lignins</a:t>
            </a:r>
            <a:r>
              <a:rPr lang="en-US" sz="800" b="1" dirty="0" smtClean="0">
                <a:latin typeface="Arial"/>
                <a:cs typeface="Arial"/>
              </a:rPr>
              <a:t>.</a:t>
            </a:r>
            <a:r>
              <a:rPr lang="en-US" sz="800" b="1" dirty="0">
                <a:latin typeface="Arial"/>
                <a:cs typeface="Arial"/>
              </a:rPr>
              <a:t>”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i="1" dirty="0" smtClean="0">
                <a:latin typeface="Arial"/>
                <a:cs typeface="Arial"/>
              </a:rPr>
              <a:t>Biotechnology for Biofuels </a:t>
            </a:r>
            <a:r>
              <a:rPr lang="en-US" sz="800" b="1" dirty="0" smtClean="0">
                <a:latin typeface="Arial"/>
                <a:cs typeface="Arial"/>
              </a:rPr>
              <a:t>10</a:t>
            </a:r>
            <a:r>
              <a:rPr lang="en-US" sz="800" dirty="0" smtClean="0">
                <a:latin typeface="Arial"/>
                <a:cs typeface="Arial"/>
              </a:rPr>
              <a:t>, 109 (2017) </a:t>
            </a:r>
            <a:r>
              <a:rPr lang="en-US" sz="800" dirty="0">
                <a:latin typeface="Arial"/>
                <a:cs typeface="Arial"/>
              </a:rPr>
              <a:t>[DOI: </a:t>
            </a:r>
            <a:r>
              <a:rPr lang="en-US" sz="800" dirty="0"/>
              <a:t>10.1186/s13068-017-0793-1</a:t>
            </a:r>
            <a:r>
              <a:rPr lang="en-US" sz="800" dirty="0" smtClean="0">
                <a:latin typeface="Arial"/>
                <a:cs typeface="Arial"/>
              </a:rPr>
              <a:t>]</a:t>
            </a:r>
            <a:r>
              <a:rPr lang="en-US" sz="800" dirty="0">
                <a:latin typeface="Arial"/>
                <a:cs typeface="Arial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49348"/>
            <a:ext cx="50461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In this study, we examined features of a lignin biosynthetic mutant in maize that we hypothesized could result in an increase in the levels of more readily cleavable ester bonds in the lignin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backbone (“zip-lignin”).</a:t>
            </a:r>
            <a:endParaRPr lang="en-US" sz="1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214034"/>
            <a:ext cx="4826000" cy="138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sz="1400" dirty="0" smtClean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Analyze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a maize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ccr1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insertion mutant for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CCR1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        transcript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level, plant growth and development, total lignin content, monolignol ferulate (zip-lignin) levels, and release of glucose and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xylose. </a:t>
            </a:r>
            <a:endParaRPr lang="en-US" sz="1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55997"/>
            <a:ext cx="4910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Maize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ccr1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mutant plants, in comparison to wild-type plants, have reduced total lignin levels, normal growth and development, increased zip-lignin levels, and increased digestibility as measured by glucose and xylose release.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The increased monolignol ferulate incorporation into lignins (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i.e.,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higher zip-lignin levels) in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ccr1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mutant maize plants suggests that downregulation of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CCR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may be a viable biosynthetic strategy for increasing zip levels in other biofuel crops as well.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May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1100" y="5461002"/>
            <a:ext cx="4000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An abbreviated version of the lignin biosynthetic pathways highlighting the effects of the </a:t>
            </a:r>
            <a:r>
              <a:rPr lang="en-US" sz="800" i="1" dirty="0" smtClean="0"/>
              <a:t>ccr1</a:t>
            </a:r>
            <a:r>
              <a:rPr lang="en-US" sz="800" dirty="0" smtClean="0"/>
              <a:t> mutation. The mutated </a:t>
            </a:r>
            <a:r>
              <a:rPr lang="en-US" sz="800" i="1" dirty="0" smtClean="0"/>
              <a:t>CCR1</a:t>
            </a:r>
            <a:r>
              <a:rPr lang="en-US" sz="800" dirty="0" smtClean="0"/>
              <a:t> gene results in reduced </a:t>
            </a:r>
            <a:r>
              <a:rPr lang="en-US" sz="800" i="1" dirty="0" smtClean="0"/>
              <a:t>CCR1</a:t>
            </a:r>
            <a:r>
              <a:rPr lang="en-US" sz="800" dirty="0" smtClean="0"/>
              <a:t> transcript, and presumably less CCR1 enzyme, and a pool of feruloyl-CoA (FA reservoir). The conjugates formed between the monolignols and feruloyl-CoA by </a:t>
            </a:r>
            <a:r>
              <a:rPr lang="en-US" sz="800" i="1" dirty="0" err="1" smtClean="0"/>
              <a:t>Zm</a:t>
            </a:r>
            <a:r>
              <a:rPr lang="en-US" sz="800" dirty="0" err="1" smtClean="0"/>
              <a:t>FMT</a:t>
            </a:r>
            <a:r>
              <a:rPr lang="en-US" sz="800" dirty="0" smtClean="0"/>
              <a:t> are incorporated into the lignin polymer, generating a zip-lignin in which the ester bonds in the backbone are readily cleaved by base.</a:t>
            </a:r>
            <a:endParaRPr lang="en-US" sz="800" dirty="0"/>
          </a:p>
        </p:txBody>
      </p:sp>
      <p:pic>
        <p:nvPicPr>
          <p:cNvPr id="2" name="Picture 1" descr="Lignin_biopathway_ccr_vertical_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3" y="1036640"/>
            <a:ext cx="4199467" cy="45005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HUBDOC-169-591</_dlc_DocId>
    <_dlc_DocIdUrl xmlns="f66da2ca-f37c-4205-929f-e8e9af1907d3">
      <Url>https://intranet.wei.wisc.edu/glbrc/doe/_layouts/15/DocIdRedir.aspx?ID=HUBDOC-169-591</Url>
      <Description>HUBDOC-169-591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10508</TotalTime>
  <Words>334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Krista</cp:lastModifiedBy>
  <cp:revision>993</cp:revision>
  <dcterms:created xsi:type="dcterms:W3CDTF">2010-02-04T19:54:00Z</dcterms:created>
  <dcterms:modified xsi:type="dcterms:W3CDTF">2017-05-03T19:28:51Z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cc8401e2-7b5f-4d1a-969a-7e0baef8c83c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