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8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02" autoAdjust="0"/>
    <p:restoredTop sz="96351" autoAdjust="0"/>
  </p:normalViewPr>
  <p:slideViewPr>
    <p:cSldViewPr>
      <p:cViewPr>
        <p:scale>
          <a:sx n="150" d="100"/>
          <a:sy n="150" d="100"/>
        </p:scale>
        <p:origin x="448" y="-14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2/23/16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2/23/16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2067971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A Novel Lipid Pathway is Responsible for the Massive Quantity of Surface Wax on Bayberry Fruit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22865" y="5659079"/>
            <a:ext cx="384644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dirty="0" smtClean="0"/>
              <a:t>Simpson JP, </a:t>
            </a:r>
            <a:r>
              <a:rPr lang="en-US" sz="1050" dirty="0" err="1" smtClean="0"/>
              <a:t>Ohlrogge</a:t>
            </a:r>
            <a:r>
              <a:rPr lang="en-US" sz="1050" dirty="0" smtClean="0"/>
              <a:t> JB (2016) </a:t>
            </a:r>
            <a:r>
              <a:rPr lang="en-US" sz="1050" i="1" dirty="0" smtClean="0"/>
              <a:t>A Novel Pathway for Triacylglycerol Biosynthesis Is Responsible for the Accumulation of Massive Quantities of </a:t>
            </a:r>
            <a:r>
              <a:rPr lang="en-US" sz="1050" i="1" dirty="0" err="1" smtClean="0"/>
              <a:t>Glycerolipids</a:t>
            </a:r>
            <a:r>
              <a:rPr lang="en-US" sz="1050" i="1" dirty="0" smtClean="0"/>
              <a:t> in the Surface Wax of Bayberry (</a:t>
            </a:r>
            <a:r>
              <a:rPr lang="en-US" sz="1050" i="1" dirty="0" err="1" smtClean="0"/>
              <a:t>Myrica</a:t>
            </a:r>
            <a:r>
              <a:rPr lang="en-US" sz="1050" i="1" dirty="0" smtClean="0"/>
              <a:t> </a:t>
            </a:r>
            <a:r>
              <a:rPr lang="en-US" sz="1050" i="1" dirty="0" err="1" smtClean="0"/>
              <a:t>pensylvanica</a:t>
            </a:r>
            <a:r>
              <a:rPr lang="en-US" sz="1050" i="1" dirty="0" smtClean="0"/>
              <a:t>) Fruit. </a:t>
            </a:r>
            <a:r>
              <a:rPr lang="en-US" sz="1050" b="1" dirty="0" smtClean="0"/>
              <a:t>The Plant Cell </a:t>
            </a:r>
            <a:r>
              <a:rPr lang="en-US" sz="1050" dirty="0" smtClean="0"/>
              <a:t>28, 248-264. </a:t>
            </a:r>
            <a:endParaRPr lang="en-US" sz="105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062" y="1371600"/>
            <a:ext cx="5203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/>
              <a:t>To discover how Bayberry achieves the highest level of surface lipid known in </a:t>
            </a:r>
            <a:r>
              <a:rPr lang="en-US" sz="1600" dirty="0"/>
              <a:t>n</a:t>
            </a:r>
            <a:r>
              <a:rPr lang="en-US" sz="1600" dirty="0" smtClean="0"/>
              <a:t>ature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9062" y="2362200"/>
            <a:ext cx="514982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Analyze </a:t>
            </a:r>
            <a:r>
              <a:rPr lang="en-US" sz="1600" dirty="0">
                <a:latin typeface="+mn-lt"/>
              </a:rPr>
              <a:t>m</a:t>
            </a:r>
            <a:r>
              <a:rPr lang="en-US" sz="1600" dirty="0" smtClean="0">
                <a:latin typeface="+mn-lt"/>
              </a:rPr>
              <a:t>orphological and chemical development of surface wax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Monitor </a:t>
            </a:r>
            <a:r>
              <a:rPr lang="en-US" sz="1600" dirty="0" smtClean="0">
                <a:latin typeface="+mn-lt"/>
              </a:rPr>
              <a:t>wax biosynthesis with [</a:t>
            </a:r>
            <a:r>
              <a:rPr lang="en-US" sz="1600" baseline="30000" dirty="0" smtClean="0">
                <a:latin typeface="+mn-lt"/>
              </a:rPr>
              <a:t>14</a:t>
            </a:r>
            <a:r>
              <a:rPr lang="en-US" sz="1600" dirty="0" smtClean="0">
                <a:latin typeface="+mn-lt"/>
              </a:rPr>
              <a:t>C]-radiolabeling to determine mechanisms of synthesis</a:t>
            </a:r>
            <a:endParaRPr lang="en-US" sz="1600" dirty="0">
              <a:latin typeface="+mn-lt"/>
            </a:endParaRP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Use </a:t>
            </a:r>
            <a:r>
              <a:rPr lang="en-US" sz="1600" dirty="0" smtClean="0">
                <a:latin typeface="+mn-lt"/>
              </a:rPr>
              <a:t>RNA-</a:t>
            </a:r>
            <a:r>
              <a:rPr lang="en-US" sz="1600" dirty="0" err="1" smtClean="0">
                <a:latin typeface="+mn-lt"/>
              </a:rPr>
              <a:t>seq</a:t>
            </a:r>
            <a:r>
              <a:rPr lang="en-US" sz="1600" dirty="0" smtClean="0">
                <a:latin typeface="+mn-lt"/>
              </a:rPr>
              <a:t> to identify highly expressed transcripts that may contribute to surface wax production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Propose </a:t>
            </a:r>
            <a:r>
              <a:rPr lang="en-US" sz="1600" dirty="0" smtClean="0">
                <a:latin typeface="+mn-lt"/>
              </a:rPr>
              <a:t>a model for Bayberry wax biosynthesis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9062" y="4724400"/>
            <a:ext cx="52048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Extracellular glycerolipids in Bayberry wax are made by a novel triacylglycerol synthesis pathway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An increased understanding of this process may be useful in engineering plants for accumulation and secretion of high value lipids and other hydrocarbons</a:t>
            </a:r>
            <a:endParaRPr lang="en-US" sz="16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8" y="381441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29400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February 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438" y="879326"/>
            <a:ext cx="3615988" cy="469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15718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HUBDOC-92-422</_dlc_DocId>
    <_dlc_DocIdUrl xmlns="f66da2ca-f37c-4205-929f-e8e9af1907d3">
      <Url>https://intranet.wei.wisc.edu/glbrc/doe/_layouts/15/DocIdRedir.aspx?ID=HUBDOC-92-422</Url>
      <Description>HUBDOC-92-422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598d3dbc-fa83-42fa-b207-889270677883"/>
    <ds:schemaRef ds:uri="http://purl.org/dc/dcmitype/"/>
    <ds:schemaRef ds:uri="f66da2ca-f37c-4205-929f-e8e9af1907d3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11369</TotalTime>
  <Words>161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883</cp:revision>
  <dcterms:created xsi:type="dcterms:W3CDTF">2010-02-04T19:54:00Z</dcterms:created>
  <dcterms:modified xsi:type="dcterms:W3CDTF">2016-02-23T16:47:21Z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2fd643f2-13e5-44f2-a37c-6531dcee4fad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