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7391" autoAdjust="0"/>
  </p:normalViewPr>
  <p:slideViewPr>
    <p:cSldViewPr snapToGrid="0">
      <p:cViewPr varScale="1">
        <p:scale>
          <a:sx n="117" d="100"/>
          <a:sy n="117" d="100"/>
        </p:scale>
        <p:origin x="1000" y="168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6/17/20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6/17/20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783784" y="137692"/>
            <a:ext cx="627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Using modeling to determine the best solvents for lignin product separations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5" y="6277531"/>
            <a:ext cx="85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/>
              <a:t>Shen</a:t>
            </a:r>
            <a:r>
              <a:rPr lang="fr-FR" sz="900" dirty="0"/>
              <a:t>, Z. &amp; Van Lehn, R. C. “S</a:t>
            </a:r>
            <a:r>
              <a:rPr lang="en-US" sz="900" dirty="0" err="1"/>
              <a:t>olvent</a:t>
            </a:r>
            <a:r>
              <a:rPr lang="en-US" sz="900" dirty="0"/>
              <a:t> selection for the separation of lignin-derived monomers using the conductor-like screening model for real solvents</a:t>
            </a:r>
            <a:r>
              <a:rPr lang="fr-FR" sz="900" dirty="0"/>
              <a:t>.”</a:t>
            </a:r>
            <a:r>
              <a:rPr lang="fr-FR" sz="900" i="1" dirty="0"/>
              <a:t> </a:t>
            </a:r>
            <a:r>
              <a:rPr lang="fr-FR" sz="900" i="1" dirty="0" err="1"/>
              <a:t>Industrial</a:t>
            </a:r>
            <a:r>
              <a:rPr lang="fr-FR" sz="900" i="1" dirty="0"/>
              <a:t> &amp; Engineering </a:t>
            </a:r>
            <a:r>
              <a:rPr lang="fr-FR" sz="900" i="1" dirty="0" err="1"/>
              <a:t>Chemistry</a:t>
            </a:r>
            <a:r>
              <a:rPr lang="fr-FR" sz="900" i="1" dirty="0"/>
              <a:t> </a:t>
            </a:r>
            <a:r>
              <a:rPr lang="fr-FR" sz="900" i="1" dirty="0" err="1"/>
              <a:t>Research</a:t>
            </a:r>
            <a:r>
              <a:rPr lang="fr-FR" sz="900" dirty="0"/>
              <a:t> </a:t>
            </a:r>
            <a:r>
              <a:rPr lang="fr-FR" sz="900" b="1" dirty="0"/>
              <a:t>59</a:t>
            </a:r>
            <a:r>
              <a:rPr lang="fr-FR" sz="900" dirty="0"/>
              <a:t>, 7755-7764 (2020). [DOI: </a:t>
            </a:r>
            <a:r>
              <a:rPr lang="en-US" sz="900" dirty="0"/>
              <a:t>10.1021/acs.iecr.9b06086</a:t>
            </a:r>
            <a:r>
              <a:rPr lang="fr-FR" sz="900" dirty="0"/>
              <a:t>]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3465"/>
            <a:ext cx="33443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computational methods to optimize the extraction of desired lignin monomers, facilitating the upscaling and upgrading of these monomers for industrial applications.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30872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computational calculations provide a suggested range of solvent systems to facilitate the one-step sequential separation of lignin-derived monomers by liquid-liquid extraction.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new quaternary solvent systems improve upon existing systems and provide additional options for separating different sets of lignin-derived product mixtures.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These computational efforts will alleviate much of the experimental burden required to select optimal solvent systems for the separation of lignin-derived products.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June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54957"/>
            <a:ext cx="3200400" cy="188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dirty="0">
              <a:latin typeface="+mn-lt"/>
            </a:endParaRP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Perform computational calculations to quickly and accurately screen solvent systems for the separation of lignin-derived monomers from aqueous solution, focusing on representative product mixtures from four currently used lignin depolymerization strategies.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91" y="356736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5DE60-7C40-3542-A880-793F0640C0E8}"/>
              </a:ext>
            </a:extLst>
          </p:cNvPr>
          <p:cNvSpPr txBox="1"/>
          <p:nvPr/>
        </p:nvSpPr>
        <p:spPr>
          <a:xfrm>
            <a:off x="-481781" y="2330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BD64D-7686-EE44-8EA9-4BA7847A9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32" y="1284299"/>
            <a:ext cx="5710060" cy="295485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HUBDOC-169-714</_dlc_DocId>
    <_dlc_DocIdUrl xmlns="f66da2ca-f37c-4205-929f-e8e9af1907d3">
      <Url>https://intranet.wei.wisc.edu/glbrc/doe/_layouts/15/DocIdRedir.aspx?ID=HUBDOC-169-714</Url>
      <Description>HUBDOC-169-714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27402</TotalTime>
  <Words>202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Eva Ziegelhoffer</cp:lastModifiedBy>
  <cp:revision>1272</cp:revision>
  <dcterms:created xsi:type="dcterms:W3CDTF">2010-02-04T19:54:00Z</dcterms:created>
  <dcterms:modified xsi:type="dcterms:W3CDTF">2020-06-17T14:54:13Z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b13869b4-7f0c-4121-b37e-6db52006f568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