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80" autoAdjust="0"/>
    <p:restoredTop sz="97253" autoAdjust="0"/>
  </p:normalViewPr>
  <p:slideViewPr>
    <p:cSldViewPr snapToGrid="0">
      <p:cViewPr varScale="1">
        <p:scale>
          <a:sx n="167" d="100"/>
          <a:sy n="167" d="100"/>
        </p:scale>
        <p:origin x="184" y="40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7/19/18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7/19/18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755241" y="33937"/>
            <a:ext cx="6227892" cy="1198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Lignocellulosic biomass conversion residue transformed into medium-chain fatty acid bioproducts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8865" y="6308309"/>
            <a:ext cx="59351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/>
                <a:cs typeface="Arial"/>
              </a:rPr>
              <a:t>Scarborough, M. J. </a:t>
            </a:r>
            <a:r>
              <a:rPr lang="en-US" sz="800" i="1" dirty="0">
                <a:latin typeface="Arial"/>
                <a:cs typeface="Arial"/>
              </a:rPr>
              <a:t>et al.</a:t>
            </a:r>
            <a:r>
              <a:rPr lang="en-US" sz="800" dirty="0">
                <a:latin typeface="Arial"/>
                <a:cs typeface="Arial"/>
              </a:rPr>
              <a:t> “Increasing the economic value of lignocellulosic stillage through medium-chain fatty acid production.” </a:t>
            </a:r>
            <a:r>
              <a:rPr lang="en-US" sz="800" i="1" dirty="0">
                <a:latin typeface="Arial"/>
                <a:cs typeface="Arial"/>
              </a:rPr>
              <a:t>Biotechnology for </a:t>
            </a:r>
            <a:r>
              <a:rPr lang="en-US" sz="800" i="1">
                <a:latin typeface="Arial"/>
                <a:cs typeface="Arial"/>
              </a:rPr>
              <a:t>Biofuels </a:t>
            </a:r>
            <a:r>
              <a:rPr lang="en-US" sz="800">
                <a:latin typeface="Arial"/>
                <a:cs typeface="Arial"/>
              </a:rPr>
              <a:t>11, 200 (</a:t>
            </a:r>
            <a:r>
              <a:rPr lang="en-US" sz="800" dirty="0">
                <a:latin typeface="Arial"/>
                <a:cs typeface="Arial"/>
              </a:rPr>
              <a:t>2018) [DOI</a:t>
            </a:r>
            <a:r>
              <a:rPr lang="en-US" sz="800">
                <a:latin typeface="Arial"/>
                <a:cs typeface="Arial"/>
              </a:rPr>
              <a:t>: </a:t>
            </a:r>
            <a:r>
              <a:rPr lang="en-US" sz="800"/>
              <a:t>10.1186/s13068-018-1193-x].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72549"/>
            <a:ext cx="8983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Investigate the potential of improved lignocellulosic fuel production economics by producing valuable co-products, such as medium-chain fatty acids (MCFAs), from liquid conversion residue (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i.e.,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stillage).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690106"/>
            <a:ext cx="33189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Test the hypothesis that a stillage-fed microbial community can sustain production of MCFAs</a:t>
            </a:r>
            <a:r>
              <a:rPr lang="en-US" sz="1400" dirty="0">
                <a:latin typeface="+mn-lt"/>
              </a:rPr>
              <a:t>.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+mn-lt"/>
              </a:rPr>
              <a:t>Investigate the stability of the microbiome and potential roles of abundant community members in the MCFA-producing reactor. 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Evaluate the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techno-economics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of producing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MCFAs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from ethanol stillage.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917343"/>
            <a:ext cx="326469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We developed conditions for sustained MCFA production by an anaerobic microbiome that uses stillage produced during lignocellulosic biorefining.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Techno-economic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analyses, based on an industry-accepted model, demonstrated that valorizing lignocellulosic ethanol stillage to MCFAs could improve the economic sustainability of a biorefinery.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July 2018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50E8167-666B-D644-89D1-15A4D69E91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619" y="1989083"/>
            <a:ext cx="5788044" cy="35946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9A7F00B-FDD5-FF48-A4E6-43A065E24FCF}"/>
              </a:ext>
            </a:extLst>
          </p:cNvPr>
          <p:cNvSpPr txBox="1"/>
          <p:nvPr/>
        </p:nvSpPr>
        <p:spPr>
          <a:xfrm>
            <a:off x="3423462" y="5583763"/>
            <a:ext cx="5664201" cy="668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Energy balance through a proposed lignocellulosic biorefinery that simultaneously produces ethanol, electricity, and medium-chain fatty acids (MCFAs). </a:t>
            </a:r>
            <a:r>
              <a:rPr lang="en-US" sz="900" dirty="0"/>
              <a:t>Process streams include (1) fermented hydrolysate; (2) stillage; (3) biogas; (4) biosolids; (5) lignin; (6) heat and power; (A) fermented stillage; (B) aqueous phase; (C) organic phase; (D) organic solvent; and (E) MCFA.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HUBDOC-169-650</_dlc_DocId>
    <_dlc_DocIdUrl xmlns="f66da2ca-f37c-4205-929f-e8e9af1907d3">
      <Url>https://intranet.wei.wisc.edu/glbrc/doe/_layouts/15/DocIdRedir.aspx?ID=HUBDOC-169-650</Url>
      <Description>HUBDOC-169-650</Description>
    </_dlc_DocIdUrl>
    <_dlc_DocIdPersistId xmlns="f66da2ca-f37c-4205-929f-e8e9af1907d3">false</_dlc_DocIdPersistId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12105</TotalTime>
  <Words>270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Rod</vt:lpstr>
      <vt:lpstr>Times New Roman</vt:lpstr>
      <vt:lpstr>Wingdings</vt:lpstr>
      <vt:lpstr>Arial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Matthew Wisniewski</cp:lastModifiedBy>
  <cp:revision>1047</cp:revision>
  <dcterms:created xsi:type="dcterms:W3CDTF">2010-02-04T19:54:00Z</dcterms:created>
  <dcterms:modified xsi:type="dcterms:W3CDTF">2018-07-19T16:07:14Z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bcfc6e68-c4ce-4714-b5fe-de9ee41d1d7a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