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415" autoAdjust="0"/>
    <p:restoredTop sz="96121" autoAdjust="0"/>
  </p:normalViewPr>
  <p:slideViewPr>
    <p:cSldViewPr>
      <p:cViewPr varScale="1">
        <p:scale>
          <a:sx n="112" d="100"/>
          <a:sy n="112" d="100"/>
        </p:scale>
        <p:origin x="1120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10/14/16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10/14/16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Yeast </a:t>
            </a:r>
            <a:r>
              <a:rPr lang="en-US" b="1" dirty="0" smtClean="0">
                <a:latin typeface="+mn-lt"/>
              </a:rPr>
              <a:t>evolved </a:t>
            </a:r>
            <a:r>
              <a:rPr lang="en-US" b="1" dirty="0" smtClean="0">
                <a:latin typeface="+mn-lt"/>
              </a:rPr>
              <a:t>for </a:t>
            </a:r>
            <a:r>
              <a:rPr lang="en-US" b="1" dirty="0" smtClean="0">
                <a:latin typeface="+mn-lt"/>
              </a:rPr>
              <a:t>enhanced xylose utilization reveal interactions between cell signaling </a:t>
            </a:r>
            <a:r>
              <a:rPr lang="en-US" b="1" dirty="0" smtClean="0">
                <a:latin typeface="+mn-lt"/>
              </a:rPr>
              <a:t>and Fe-S </a:t>
            </a:r>
            <a:r>
              <a:rPr lang="en-US" b="1" dirty="0" smtClean="0">
                <a:latin typeface="+mn-lt"/>
              </a:rPr>
              <a:t>cluster biogenesis  </a:t>
            </a:r>
            <a:endParaRPr lang="en-US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1677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Sato</a:t>
            </a:r>
            <a:r>
              <a:rPr lang="en-US" sz="1200" dirty="0"/>
              <a:t>, T. K.</a:t>
            </a:r>
            <a:r>
              <a:rPr lang="en-US" sz="1200" i="1" dirty="0"/>
              <a:t> et al.</a:t>
            </a:r>
            <a:r>
              <a:rPr lang="en-US" sz="1200" dirty="0"/>
              <a:t> Directed evolution reveals unexpected </a:t>
            </a:r>
            <a:r>
              <a:rPr lang="en-US" sz="1200" dirty="0" err="1"/>
              <a:t>epistatic</a:t>
            </a:r>
            <a:r>
              <a:rPr lang="en-US" sz="1200" dirty="0"/>
              <a:t> interactions that alter metabolic regulation and enable anaerobic xylose use by </a:t>
            </a:r>
            <a:r>
              <a:rPr lang="en-US" sz="1200" i="1" dirty="0"/>
              <a:t>Saccharomyces </a:t>
            </a:r>
            <a:r>
              <a:rPr lang="en-US" sz="1200" i="1" dirty="0" err="1"/>
              <a:t>cerevisiae</a:t>
            </a:r>
            <a:r>
              <a:rPr lang="en-US" sz="1200" dirty="0"/>
              <a:t>. </a:t>
            </a:r>
            <a:r>
              <a:rPr lang="en-US" sz="1200" i="1" dirty="0"/>
              <a:t>PLOS Genetics</a:t>
            </a:r>
            <a:r>
              <a:rPr lang="en-US" sz="1200" dirty="0"/>
              <a:t> (2016) </a:t>
            </a:r>
            <a:r>
              <a:rPr lang="en-US" sz="1200" dirty="0"/>
              <a:t>[DOI: 10.1371/journal.pgen.1006372]</a:t>
            </a:r>
            <a:r>
              <a:rPr lang="en-US" sz="1200" dirty="0"/>
              <a:t> 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223427"/>
            <a:ext cx="4038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Obtain yeast strains that have enhanced xylose utilization and identify genetic determinants that contribute to the enhanced </a:t>
            </a:r>
            <a:r>
              <a:rPr lang="en-US" sz="1600" smtClean="0">
                <a:latin typeface="+mn-lt"/>
              </a:rPr>
              <a:t>utilization </a:t>
            </a:r>
            <a:endParaRPr lang="en-US" sz="1600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495800"/>
            <a:ext cx="84789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Rapid xylose utilization was found to be dependent upon genetic interactions among four genes, uncovering a surprising connection between Fe-S cluster assembly and cell signaling that facilitates aerobic respiration and anaerobic fermentation of xylose </a:t>
            </a:r>
            <a:endParaRPr lang="en-US" sz="16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Understanding </a:t>
            </a:r>
            <a:r>
              <a:rPr lang="en-US" sz="1600" dirty="0">
                <a:latin typeface="+mn-lt"/>
              </a:rPr>
              <a:t>how yeast cells adapt to non-preferential carbon sources uncovers potential genetic engineering strategies </a:t>
            </a:r>
            <a:r>
              <a:rPr lang="en-US" sz="1600" dirty="0" smtClean="0">
                <a:latin typeface="+mn-lt"/>
              </a:rPr>
              <a:t>that can improve efficiency of biofuel production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October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5" name="Picture 14" descr="Fig 2A - 05201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994" y="609600"/>
            <a:ext cx="4928806" cy="411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1" y="2286000"/>
            <a:ext cx="41147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i="1" dirty="0" smtClean="0">
                <a:latin typeface="+mn-lt"/>
              </a:rPr>
              <a:t>Saccharomyces </a:t>
            </a:r>
            <a:r>
              <a:rPr lang="en-US" sz="1600" i="1" dirty="0" smtClean="0">
                <a:latin typeface="+mn-lt"/>
              </a:rPr>
              <a:t>cerevisiae </a:t>
            </a:r>
            <a:r>
              <a:rPr lang="en-US" sz="1600" dirty="0" smtClean="0">
                <a:latin typeface="+mn-lt"/>
              </a:rPr>
              <a:t>was subjected </a:t>
            </a:r>
            <a:r>
              <a:rPr lang="en-US" sz="1600" dirty="0" smtClean="0">
                <a:latin typeface="+mn-lt"/>
              </a:rPr>
              <a:t>to successive </a:t>
            </a:r>
            <a:r>
              <a:rPr lang="en-US" sz="1600" dirty="0" smtClean="0">
                <a:latin typeface="+mn-lt"/>
              </a:rPr>
              <a:t>rounds of directed evolution, selecting </a:t>
            </a:r>
            <a:r>
              <a:rPr lang="en-US" sz="1600" dirty="0" smtClean="0">
                <a:latin typeface="+mn-lt"/>
              </a:rPr>
              <a:t>for </a:t>
            </a:r>
            <a:r>
              <a:rPr lang="en-US" sz="1600" dirty="0" smtClean="0">
                <a:latin typeface="+mn-lt"/>
              </a:rPr>
              <a:t>growth on </a:t>
            </a:r>
            <a:r>
              <a:rPr lang="en-US" sz="1600" dirty="0" smtClean="0">
                <a:latin typeface="+mn-lt"/>
              </a:rPr>
              <a:t>xylose</a:t>
            </a:r>
            <a:endParaRPr lang="en-US" sz="16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3387566"/>
            <a:ext cx="434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Whole genome sequencing of evolved strains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US" sz="16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identified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causative mutations and systems-level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proteomic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and metabolomic changes in response to xylose were analyzed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HUBDOC-169-547</_dlc_DocId>
    <_dlc_DocIdUrl xmlns="f66da2ca-f37c-4205-929f-e8e9af1907d3">
      <Url>https://intranet.wei.wisc.edu/glbrc/doe/_layouts/15/DocIdRedir.aspx?ID=HUBDOC-169-547</Url>
      <Description>HUBDOC-169-547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7649</TotalTime>
  <Words>167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Rod</vt:lpstr>
      <vt:lpstr>Times New Roman</vt:lpstr>
      <vt:lpstr>Wingdings</vt:lpstr>
      <vt:lpstr>Arial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Microsoft Office User</cp:lastModifiedBy>
  <cp:revision>855</cp:revision>
  <dcterms:created xsi:type="dcterms:W3CDTF">2010-02-04T19:54:00Z</dcterms:created>
  <dcterms:modified xsi:type="dcterms:W3CDTF">2016-10-14T18:03:11Z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c1fd0e6b-57a3-4294-83d1-1f741a330a69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