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15" autoAdjust="0"/>
    <p:restoredTop sz="97182" autoAdjust="0"/>
  </p:normalViewPr>
  <p:slideViewPr>
    <p:cSldViewPr>
      <p:cViewPr>
        <p:scale>
          <a:sx n="100" d="100"/>
          <a:sy n="100" d="100"/>
        </p:scale>
        <p:origin x="-744" y="-21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3/11/15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3/11/15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Identifying representative corn rotation patterns in the US Western Corn Belt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6243935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Sahajpal</a:t>
            </a:r>
            <a:r>
              <a:rPr lang="en-US" sz="1200" dirty="0"/>
              <a:t> </a:t>
            </a:r>
            <a:r>
              <a:rPr lang="en-US" sz="1200" dirty="0" smtClean="0"/>
              <a:t>R, Zhang X, </a:t>
            </a:r>
            <a:r>
              <a:rPr lang="en-US" sz="1200" dirty="0" err="1" smtClean="0"/>
              <a:t>Izaurralde</a:t>
            </a:r>
            <a:r>
              <a:rPr lang="en-US" sz="1200" dirty="0" smtClean="0"/>
              <a:t> RC, </a:t>
            </a:r>
            <a:r>
              <a:rPr lang="en-US" sz="1200" dirty="0" err="1" smtClean="0"/>
              <a:t>Gelfand</a:t>
            </a:r>
            <a:r>
              <a:rPr lang="en-US" sz="1200" dirty="0" smtClean="0"/>
              <a:t> I, </a:t>
            </a:r>
            <a:r>
              <a:rPr lang="en-US" sz="1200" dirty="0" err="1" smtClean="0"/>
              <a:t>Hurtt</a:t>
            </a:r>
            <a:r>
              <a:rPr lang="en-US" sz="1200" dirty="0" smtClean="0"/>
              <a:t> GC. “Identifying representative crop rotation patterns and grassland loss in the US Western Corn Belt”. Computers and Electronics in Agriculture (2014) 173-182.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399336"/>
            <a:ext cx="50673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To quantify the diversity of crop rotation patterns and examine land-cover transitions occurring in parts of the Western Corn Belt (WCB) via a novel algorithm applied over a specific time period.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590800"/>
            <a:ext cx="500062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1600" dirty="0" smtClean="0">
                <a:latin typeface="+mn-lt"/>
              </a:rPr>
              <a:t>Used the Representative Crop Rotations Using Edit Distance (RECRUIT) algorithm to identify representative crop rotations (RCR) in the WCB by studying multi-year data available from the Cropland Data Layer (CDL) database.</a:t>
            </a:r>
            <a:endParaRPr lang="en-US" sz="1600" dirty="0">
              <a:latin typeface="+mn-lt"/>
            </a:endParaRPr>
          </a:p>
          <a:p>
            <a:pPr lvl="0"/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343400"/>
            <a:ext cx="847898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Calibri"/>
                <a:cs typeface="Calibri"/>
              </a:rPr>
              <a:t>RECRUIT is capable of accounting for over 90% of the variability of the more than 13,000 rotations in the WCB using a small number (82) of RCRs; it can also </a:t>
            </a:r>
            <a:r>
              <a:rPr lang="en-US" sz="1600" dirty="0">
                <a:latin typeface="Calibri"/>
                <a:cs typeface="Calibri"/>
              </a:rPr>
              <a:t>detect pronounced shifts from grassland to monoculture corn/soybean </a:t>
            </a:r>
            <a:r>
              <a:rPr lang="en-US" sz="1600" dirty="0" smtClean="0">
                <a:latin typeface="Calibri"/>
                <a:cs typeface="Calibri"/>
              </a:rPr>
              <a:t>cultivation. Furthermore, the area estimates of the RCRs are comparable to those obtained from agricultural census data. </a:t>
            </a:r>
            <a:endParaRPr lang="en-US" sz="1600" dirty="0">
              <a:latin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Calibri"/>
                <a:cs typeface="Calibri"/>
              </a:rPr>
              <a:t>RECRUIT can be a useful tool for providing input data to drive agro-ecosystem models and detect shifts in cropping patterns in response to environmental and socio-economic changes.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March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 descr="Screen Shot 2015-03-03 at 4.30.4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762000"/>
            <a:ext cx="4038600" cy="384785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HUBDOC-169-463</_dlc_DocId>
    <_dlc_DocIdUrl xmlns="f66da2ca-f37c-4205-929f-e8e9af1907d3">
      <Url>https://intranet.wei.wisc.edu/glbrc/doe/_layouts/15/DocIdRedir.aspx?ID=HUBDOC-169-463</Url>
      <Description>HUBDOC-169-463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45F91F37-6F18-4984-9F49-E2BDF508F6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10359</TotalTime>
  <Words>253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853</cp:revision>
  <dcterms:created xsi:type="dcterms:W3CDTF">2010-02-04T19:54:00Z</dcterms:created>
  <dcterms:modified xsi:type="dcterms:W3CDTF">2015-03-11T13:22:00Z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c11d9e24-ed54-4876-879a-43a7ef44adb8</vt:lpwstr>
  </property>
  <property fmtid="{D5CDD505-2E9C-101B-9397-08002B2CF9AE}" pid="4" name="TaxKeyword">
    <vt:lpwstr/>
  </property>
</Properties>
</file>