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38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7" autoAdjust="0"/>
    <p:restoredTop sz="96138" autoAdjust="0"/>
  </p:normalViewPr>
  <p:slideViewPr>
    <p:cSldViewPr snapToGrid="0">
      <p:cViewPr varScale="1">
        <p:scale>
          <a:sx n="163" d="100"/>
          <a:sy n="163" d="100"/>
        </p:scale>
        <p:origin x="464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21786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doi.org/10.1088/1748-9326/abd2f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9176" y="1703048"/>
            <a:ext cx="428686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1600" dirty="0"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Train the model to estimate N</a:t>
            </a:r>
            <a:r>
              <a:rPr lang="en-US" sz="1600" baseline="-25000" dirty="0">
                <a:latin typeface="+mn-lt"/>
              </a:rPr>
              <a:t>2</a:t>
            </a:r>
            <a:r>
              <a:rPr lang="en-US" sz="1600" dirty="0">
                <a:latin typeface="+mn-lt"/>
              </a:rPr>
              <a:t>O emissions using six years of measurements from corn plots in the Upper Midwest.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Calibrate using inputs related to various soil, climate, and management scenarios.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Measure the model’s predictions of N</a:t>
            </a:r>
            <a:r>
              <a:rPr lang="en-US" sz="1600" baseline="-25000" dirty="0">
                <a:latin typeface="+mn-lt"/>
              </a:rPr>
              <a:t>2</a:t>
            </a:r>
            <a:r>
              <a:rPr lang="en-US" sz="1600" dirty="0">
                <a:latin typeface="+mn-lt"/>
              </a:rPr>
              <a:t>O emissions alone, then coupled a separate model of nitrogen availability in the soil.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16046" y="382059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Machine learning improves predictions of agricultural nitrous oxide emissions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February 2021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4357657" y="4828517"/>
            <a:ext cx="4673600" cy="5078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A machine learning system that is trained on thousands of actual measurements of agricultural nitrogen flux is paired with a model of soil nitrogen availability to better predict nitrous oxide emissions.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567" y="1108439"/>
            <a:ext cx="903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600" dirty="0">
                <a:latin typeface="+mn-lt"/>
              </a:rPr>
              <a:t>Establish a machine learning model to better predict nitrous oxide emissions from agricultural soils.</a:t>
            </a:r>
            <a:endParaRPr lang="en-US" dirty="0"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03A598C-A47C-374A-B509-F9E5D7F10B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043" y="1859341"/>
            <a:ext cx="4635213" cy="2902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9B33D4B-FA5C-0940-A836-1B1B0893D804}"/>
              </a:ext>
            </a:extLst>
          </p:cNvPr>
          <p:cNvSpPr txBox="1"/>
          <p:nvPr/>
        </p:nvSpPr>
        <p:spPr>
          <a:xfrm>
            <a:off x="0" y="5498351"/>
            <a:ext cx="9122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The approach can also aid scientists developing strategies – including the use of bioenergy crops and other practices – to mitigate these emissions.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82EFD7-FD4C-B444-A35A-2AAA3BDA487A}"/>
              </a:ext>
            </a:extLst>
          </p:cNvPr>
          <p:cNvSpPr txBox="1"/>
          <p:nvPr/>
        </p:nvSpPr>
        <p:spPr>
          <a:xfrm>
            <a:off x="19986" y="3978479"/>
            <a:ext cx="43760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With relatively few input needs, the tool explained 38% of biweekly flux variance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on test sites, improving to 51% when combined with a separate geospatial model used to determine nitrogen availability in the soil.</a:t>
            </a:r>
            <a:endParaRPr lang="en-US" sz="1600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F5CD92-0DD4-4A49-A238-509D2FBBE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4" y="6168826"/>
            <a:ext cx="90314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Saha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D., Basso, B, and Robertson, G.P.,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Machine learning improves predictions of agricultural nitrous oxide (N</a:t>
            </a:r>
            <a:r>
              <a:rPr kumimoji="0" lang="en-US" altLang="en-US" sz="1000" b="0" i="0" u="none" strike="noStrike" cap="none" normalizeH="0" baseline="-3000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O) emissions from intensively managed cropping systems,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 Research Letters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 (2021). [DOI: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10.1088/1748-9326/abd2f3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028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B5441F300C5429FF9C6182EFE4152" ma:contentTypeVersion="13" ma:contentTypeDescription="Create a new document." ma:contentTypeScope="" ma:versionID="0a0b9867b7c95b2578c2cfb5bdad8c2f">
  <xsd:schema xmlns:xsd="http://www.w3.org/2001/XMLSchema" xmlns:xs="http://www.w3.org/2001/XMLSchema" xmlns:p="http://schemas.microsoft.com/office/2006/metadata/properties" xmlns:ns3="df18906b-e4f5-4cff-88c2-67f305a83a2c" xmlns:ns4="b11f0445-4b97-44bf-9ae2-5b2f73be5dbf" targetNamespace="http://schemas.microsoft.com/office/2006/metadata/properties" ma:root="true" ma:fieldsID="69afee59d4143b52ae5fd3a84efed10a" ns3:_="" ns4:_="">
    <xsd:import namespace="df18906b-e4f5-4cff-88c2-67f305a83a2c"/>
    <xsd:import namespace="b11f0445-4b97-44bf-9ae2-5b2f73be5d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8906b-e4f5-4cff-88c2-67f305a83a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f0445-4b97-44bf-9ae2-5b2f73be5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7EE322-C94F-45A2-86BB-7AC4BF6678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18906b-e4f5-4cff-88c2-67f305a83a2c"/>
    <ds:schemaRef ds:uri="b11f0445-4b97-44bf-9ae2-5b2f73be5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b11f0445-4b97-44bf-9ae2-5b2f73be5dbf"/>
    <ds:schemaRef ds:uri="http://purl.org/dc/terms/"/>
    <ds:schemaRef ds:uri="http://schemas.microsoft.com/office/2006/documentManagement/types"/>
    <ds:schemaRef ds:uri="df18906b-e4f5-4cff-88c2-67f305a83a2c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25966</TotalTime>
  <Words>248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884</cp:revision>
  <cp:lastPrinted>2020-12-16T20:01:27Z</cp:lastPrinted>
  <dcterms:created xsi:type="dcterms:W3CDTF">2010-02-04T19:54:00Z</dcterms:created>
  <dcterms:modified xsi:type="dcterms:W3CDTF">2021-02-03T15:43:51Z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0x01010042BB5441F300C5429FF9C6182EFE4152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