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80" autoAdjust="0"/>
    <p:restoredTop sz="97203" autoAdjust="0"/>
  </p:normalViewPr>
  <p:slideViewPr>
    <p:cSldViewPr>
      <p:cViewPr>
        <p:scale>
          <a:sx n="150" d="100"/>
          <a:sy n="150" d="100"/>
        </p:scale>
        <p:origin x="-1568" y="-80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7/20/15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7/20/15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jp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Phenolic amides inhibit </a:t>
            </a:r>
            <a:r>
              <a:rPr lang="en-US" sz="2400" b="1" i="1" dirty="0" smtClean="0">
                <a:latin typeface="+mn-lt"/>
              </a:rPr>
              <a:t>de novo </a:t>
            </a:r>
            <a:r>
              <a:rPr lang="en-US" sz="2400" b="1" dirty="0" smtClean="0">
                <a:latin typeface="+mn-lt"/>
              </a:rPr>
              <a:t>nucleotide biosynthesis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324600"/>
            <a:ext cx="868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err="1"/>
              <a:t>Pisithkul</a:t>
            </a:r>
            <a:r>
              <a:rPr lang="en-US" sz="900" dirty="0"/>
              <a:t>, T</a:t>
            </a:r>
            <a:r>
              <a:rPr lang="en-US" sz="900" dirty="0" smtClean="0"/>
              <a:t>.</a:t>
            </a:r>
            <a:r>
              <a:rPr lang="en-US" sz="900" dirty="0"/>
              <a:t> </a:t>
            </a:r>
            <a:r>
              <a:rPr lang="en-US" sz="900" dirty="0" smtClean="0"/>
              <a:t>et al. </a:t>
            </a:r>
            <a:r>
              <a:rPr lang="en-US" sz="900" dirty="0"/>
              <a:t>2015. </a:t>
            </a:r>
            <a:r>
              <a:rPr lang="en-US" sz="900" i="1" dirty="0"/>
              <a:t>Phenolic amides are potent inhibitors of de novo nucleotide biosynthesis</a:t>
            </a:r>
            <a:r>
              <a:rPr lang="en-US" sz="900" dirty="0"/>
              <a:t>. </a:t>
            </a:r>
            <a:r>
              <a:rPr lang="en-US" sz="900" b="1" dirty="0"/>
              <a:t>Applied and Environmental Microbiology </a:t>
            </a:r>
            <a:r>
              <a:rPr lang="en-US" sz="900" dirty="0"/>
              <a:t>10.1128/AEM.01324-15.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062841"/>
            <a:ext cx="46101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To determine the mechanism by which amide inhibitors, present in ammonia pre-treated </a:t>
            </a:r>
            <a:r>
              <a:rPr lang="en-US" sz="1600" dirty="0" err="1" smtClean="0">
                <a:latin typeface="+mn-lt"/>
              </a:rPr>
              <a:t>hydrolysates</a:t>
            </a:r>
            <a:r>
              <a:rPr lang="en-US" sz="1600" dirty="0" smtClean="0">
                <a:latin typeface="+mn-lt"/>
              </a:rPr>
              <a:t>, inhibit growth and sugar utilization in the model organism </a:t>
            </a:r>
            <a:r>
              <a:rPr lang="en-US" sz="1600" i="1" dirty="0" smtClean="0">
                <a:latin typeface="+mn-lt"/>
              </a:rPr>
              <a:t>Escherichia coli</a:t>
            </a:r>
            <a:r>
              <a:rPr lang="en-US" sz="1600" dirty="0" smtClean="0">
                <a:latin typeface="+mn-lt"/>
              </a:rPr>
              <a:t>. Knowledge of the mechanisms of inhibition will enable more efficient fermentative and bioconversion processes.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2574429"/>
            <a:ext cx="507506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sz="1600" dirty="0" smtClean="0">
                <a:latin typeface="+mn-lt"/>
              </a:rPr>
              <a:t>Utilized metabolomics, isotopic tracer methods, and biochemical assays to identify the cause of inhibitor-mediated growth inhibition and identify where blocks in metabolism occur.</a:t>
            </a:r>
          </a:p>
          <a:p>
            <a:pPr lvl="0"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299" y="4000887"/>
            <a:ext cx="8990579" cy="2323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Phenolic amides are potent inhibitors of purine and pyrimidine nucleotide biosynthetic pathways, resulting in accumulation of a key biosynthetic precursor (PRPP), a long-term generalized decrease in nucleotide pools, and greatly reduced flux of carbon and nitrogen into nucleotides.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Inhibitor effects are mediated by direct inhibition of glutamine </a:t>
            </a:r>
            <a:r>
              <a:rPr lang="en-US" sz="1600" dirty="0" err="1" smtClean="0">
                <a:latin typeface="+mn-lt"/>
              </a:rPr>
              <a:t>amidotransferases</a:t>
            </a:r>
            <a:r>
              <a:rPr lang="en-US" sz="1600" dirty="0" smtClean="0">
                <a:latin typeface="+mn-lt"/>
              </a:rPr>
              <a:t>, enzymes that function in nucleotide biosynthetic pathways; the effects of the amides are reversed by supplementation with nucleosides, which can be assimilated via salvage pathways.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Knowledge of the mechanistic effects of </a:t>
            </a:r>
            <a:r>
              <a:rPr lang="en-US" sz="1600" dirty="0" err="1" smtClean="0">
                <a:latin typeface="+mn-lt"/>
              </a:rPr>
              <a:t>hydrolysate</a:t>
            </a:r>
            <a:r>
              <a:rPr lang="en-US" sz="1600" dirty="0" smtClean="0">
                <a:latin typeface="+mn-lt"/>
              </a:rPr>
              <a:t> inhibitors will inform efforts to engineer new biocatalysts with improved bioconversion efficiencies.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July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0078" y="2391687"/>
            <a:ext cx="1527742" cy="148236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17" y="1143000"/>
            <a:ext cx="2323079" cy="93775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096" y="500093"/>
            <a:ext cx="2129188" cy="375872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 read through and send off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HUBDOC-169-496</_dlc_DocId>
    <_dlc_DocIdUrl xmlns="f66da2ca-f37c-4205-929f-e8e9af1907d3">
      <Url>https://intranet.wei.wisc.edu/glbrc/doe/_layouts/15/DocIdRedir.aspx?ID=HUBDOC-169-496</Url>
      <Description>HUBDOC-169-496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/>
</file>

<file path=customXml/itemProps2.xml><?xml version="1.0" encoding="utf-8"?>
<ds:datastoreItem xmlns:ds="http://schemas.openxmlformats.org/officeDocument/2006/customXml" ds:itemID="{5EDED528-518D-4C69-AD84-97438F549D70}"/>
</file>

<file path=customXml/itemProps3.xml><?xml version="1.0" encoding="utf-8"?>
<ds:datastoreItem xmlns:ds="http://schemas.openxmlformats.org/officeDocument/2006/customXml" ds:itemID="{4CE68956-2A2F-4AF9-A683-C63B389D65EE}"/>
</file>

<file path=customXml/itemProps4.xml><?xml version="1.0" encoding="utf-8"?>
<ds:datastoreItem xmlns:ds="http://schemas.openxmlformats.org/officeDocument/2006/customXml" ds:itemID="{D73A89BB-3228-4566-B5DE-ED801792271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10130</TotalTime>
  <Words>242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Donna Bates</cp:lastModifiedBy>
  <cp:revision>874</cp:revision>
  <dcterms:created xsi:type="dcterms:W3CDTF">2010-02-04T19:54:00Z</dcterms:created>
  <dcterms:modified xsi:type="dcterms:W3CDTF">2015-07-20T20:22:07Z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58e6d752-f309-41fe-bcdf-bcf0956339e2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