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AA34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 autoAdjust="0"/>
    <p:restoredTop sz="97391" autoAdjust="0"/>
  </p:normalViewPr>
  <p:slideViewPr>
    <p:cSldViewPr snapToGrid="0">
      <p:cViewPr varScale="1">
        <p:scale>
          <a:sx n="115" d="100"/>
          <a:sy n="115" d="100"/>
        </p:scale>
        <p:origin x="880" y="192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3/27/19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3/27/19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4064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390699"/>
            <a:ext cx="67394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Xylose fermentation by yeast requires rewired cellular signaling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0004" y="6278838"/>
            <a:ext cx="8703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K. S. Myers, et al. “</a:t>
            </a:r>
            <a:r>
              <a:rPr lang="en-US" sz="900" dirty="0"/>
              <a:t>Rewired cellular signaling coordinates sugar and hypoxic responses for anaerobic xylose fermentation in yeast </a:t>
            </a:r>
            <a:r>
              <a:rPr lang="fr-FR" sz="900" dirty="0"/>
              <a:t>.” </a:t>
            </a:r>
            <a:r>
              <a:rPr lang="fr-FR" sz="900" i="1" dirty="0" err="1"/>
              <a:t>PLoS</a:t>
            </a:r>
            <a:r>
              <a:rPr lang="fr-FR" sz="900" i="1" dirty="0"/>
              <a:t> </a:t>
            </a:r>
            <a:r>
              <a:rPr lang="fr-FR" sz="900" i="1" dirty="0" err="1"/>
              <a:t>Genetics</a:t>
            </a:r>
            <a:r>
              <a:rPr lang="fr-FR" sz="900" dirty="0"/>
              <a:t> 15, e1008037 (2019). 10.1371/journal.pgen.1008037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3851" y="1323179"/>
            <a:ext cx="400131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>
                <a:latin typeface="+mn-lt"/>
              </a:rPr>
              <a:t> 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Explore the metabolic and regulatory mechanisms required for anaerobic fermentation of xylose.</a:t>
            </a:r>
            <a:endParaRPr lang="en-US" sz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9507" y="4688186"/>
            <a:ext cx="847844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Results/Impacts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 host of regulatory changes appears to be required for anaerobic</a:t>
            </a:r>
            <a:r>
              <a:rPr lang="en-US" sz="1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xylose fermentation, with multiple physiological effects combining to drive the phenotype.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Different routes of protein kinase A (PKA) activation can lead to distinct outcomes, including the decoupling of traditionally linked cellular functions such as growth and metabolism.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Efforts to engineer biofuel-producing microbes must consider the broader regulatory context of microbial metabolism to drive desired pathways while minimizing off-target effects.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March 2019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62502F-C3E2-7843-BF55-87BFB7AB8908}"/>
              </a:ext>
            </a:extLst>
          </p:cNvPr>
          <p:cNvSpPr txBox="1"/>
          <p:nvPr/>
        </p:nvSpPr>
        <p:spPr>
          <a:xfrm>
            <a:off x="2624667" y="533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CF1ED1-2651-0844-8C2A-BCD9EE294D53}"/>
              </a:ext>
            </a:extLst>
          </p:cNvPr>
          <p:cNvSpPr txBox="1"/>
          <p:nvPr/>
        </p:nvSpPr>
        <p:spPr>
          <a:xfrm>
            <a:off x="4415882" y="3875021"/>
            <a:ext cx="4404732" cy="78483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900" dirty="0"/>
              <a:t>Specific rates of xylose consumption (left) and ethanol production (right) show that perturbation of PKA signaling through deletion (</a:t>
            </a:r>
            <a:r>
              <a:rPr lang="en-US" sz="900" i="1" dirty="0"/>
              <a:t>bcy1</a:t>
            </a:r>
            <a:r>
              <a:rPr lang="en-US" sz="900" dirty="0">
                <a:latin typeface="Symbol" pitchFamily="2" charset="2"/>
              </a:rPr>
              <a:t>D</a:t>
            </a:r>
            <a:r>
              <a:rPr lang="en-US" sz="900" dirty="0"/>
              <a:t>) or peptide-tagging (Bcy1 </a:t>
            </a:r>
            <a:r>
              <a:rPr lang="en-US" sz="900" dirty="0" err="1"/>
              <a:t>AiD</a:t>
            </a:r>
            <a:r>
              <a:rPr lang="en-US" sz="900" dirty="0"/>
              <a:t>) of the PKA inhibitor </a:t>
            </a:r>
            <a:r>
              <a:rPr lang="en-US" sz="900" i="1" dirty="0"/>
              <a:t>BCY1</a:t>
            </a:r>
            <a:r>
              <a:rPr lang="en-US" sz="900" dirty="0"/>
              <a:t> improves anaerobic xylose fermentation in yeast compared to the parent strain Y184. Asterisks denote significant differences relative to the evolved, xylose-utilizing strain Y128. (* p &lt; 0.05, *** p &lt; .001)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3851" y="2051490"/>
            <a:ext cx="400131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</a:t>
            </a:r>
            <a:endParaRPr lang="en-US" dirty="0">
              <a:latin typeface="+mn-lt"/>
            </a:endParaRPr>
          </a:p>
          <a:p>
            <a:pPr marL="285750" lvl="0" indent="-285750">
              <a:buFont typeface="Wingdings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Investigated lab-evolved yeast strains with varying abilities to use xylose in order to explore physiological mechanisms that enable anaerobic xylose metabolism.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Applied comparative systems biology approaches to identify transcript, protein, and phosphorylation differences that correlate with xylose consumption.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Used a novel network analysis to infer the regulatory networks most likely to mediate observed phosphorylation differences.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CA1FEA0-3E86-1642-A3FC-2B02E8999E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2966" y="1570585"/>
            <a:ext cx="4902501" cy="2306161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HUBDOC-169-672</_dlc_DocId>
    <_dlc_DocIdUrl xmlns="f66da2ca-f37c-4205-929f-e8e9af1907d3">
      <Url>https://intranet.wei.wisc.edu/glbrc/doe/_layouts/15/DocIdRedir.aspx?ID=HUBDOC-169-672</Url>
      <Description>HUBDOC-169-672</Description>
    </_dlc_DocIdUrl>
    <_dlc_DocIdPersistId xmlns="f66da2ca-f37c-4205-929f-e8e9af1907d3">false</_dlc_DocIdPersistId>
  </documentManagement>
</p:properties>
</file>

<file path=customXml/itemProps1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20806</TotalTime>
  <Words>280</Words>
  <Application>Microsoft Macintosh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Rod</vt:lpstr>
      <vt:lpstr>Symbol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palmian</dc:creator>
  <cp:keywords/>
  <cp:lastModifiedBy>Jill Sakai</cp:lastModifiedBy>
  <cp:revision>1161</cp:revision>
  <dcterms:created xsi:type="dcterms:W3CDTF">2010-02-04T19:54:00Z</dcterms:created>
  <dcterms:modified xsi:type="dcterms:W3CDTF">2019-03-27T18:52:32Z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5dc5a5f9-21ad-491a-8b45-30659bb90b0f</vt:lpwstr>
  </property>
  <property fmtid="{D5CDD505-2E9C-101B-9397-08002B2CF9AE}" pid="4" name="TaxKeyword">
    <vt:lpwstr/>
  </property>
  <property fmtid="{D5CDD505-2E9C-101B-9397-08002B2CF9AE}" pid="5" name="xd_Signature">
    <vt:bool>true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