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89875" autoAdjust="0"/>
  </p:normalViewPr>
  <p:slideViewPr>
    <p:cSldViewPr>
      <p:cViewPr>
        <p:scale>
          <a:sx n="150" d="100"/>
          <a:sy n="150" d="100"/>
        </p:scale>
        <p:origin x="-440" y="-18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2/11/15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2/11/15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136873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Making </a:t>
            </a:r>
            <a:r>
              <a:rPr lang="en-US" sz="2400" b="1" dirty="0" smtClean="0">
                <a:latin typeface="+mn-lt"/>
              </a:rPr>
              <a:t>Genetic </a:t>
            </a:r>
            <a:r>
              <a:rPr lang="en-US" sz="2400" b="1" dirty="0">
                <a:latin typeface="+mn-lt"/>
              </a:rPr>
              <a:t>M</a:t>
            </a:r>
            <a:r>
              <a:rPr lang="en-US" sz="2400" b="1" dirty="0" smtClean="0">
                <a:latin typeface="+mn-lt"/>
              </a:rPr>
              <a:t>aps </a:t>
            </a:r>
            <a:r>
              <a:rPr lang="en-US" sz="2400" b="1" dirty="0">
                <a:latin typeface="+mn-lt"/>
              </a:rPr>
              <a:t>M</a:t>
            </a:r>
            <a:r>
              <a:rPr lang="en-US" sz="2400" b="1" dirty="0" smtClean="0">
                <a:latin typeface="+mn-lt"/>
              </a:rPr>
              <a:t>ore </a:t>
            </a:r>
            <a:r>
              <a:rPr lang="en-US" sz="2400" b="1" dirty="0">
                <a:latin typeface="+mn-lt"/>
              </a:rPr>
              <a:t>A</a:t>
            </a:r>
            <a:r>
              <a:rPr lang="en-US" sz="2400" b="1" dirty="0" smtClean="0">
                <a:latin typeface="+mn-lt"/>
              </a:rPr>
              <a:t>ccurate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67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Truong SK, McCormick RF, </a:t>
            </a:r>
            <a:r>
              <a:rPr lang="en-US" sz="1200" dirty="0" err="1"/>
              <a:t>Morishige</a:t>
            </a:r>
            <a:r>
              <a:rPr lang="en-US" sz="1200" dirty="0"/>
              <a:t> DT, Mullet JE (2014) Resolution of genetic map expansion caused by excess heterozygosity in plant recombinant inbred populations. G3 (Bethesda) 4: 1963-1969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03293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More accurate estimation of genetic linkage by incorporating non-Mendelian retention of heterozygosity in plant recombinant inbred lines.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057400"/>
            <a:ext cx="9067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Adapted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existing genetic model to include 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non-Mendelian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maintenance of heterozygote loci. 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Solved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for a new general solution for expected genotype probabilities based on observed levels of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heterozygosity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.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Reported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efficacy of genetic model for a simulated recombinant inbred population and a sorghum mapping population that have excess heterozygosity.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67" y="4190762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Revised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model allows for (1) more accurate genetic map generation and (2) retention of more </a:t>
            </a:r>
            <a:r>
              <a:rPr lang="en-US">
                <a:solidFill>
                  <a:srgbClr val="000000"/>
                </a:solidFill>
                <a:latin typeface="Calibri"/>
              </a:rPr>
              <a:t>genetic </a:t>
            </a:r>
            <a:r>
              <a:rPr lang="en-US" smtClean="0">
                <a:solidFill>
                  <a:srgbClr val="000000"/>
                </a:solidFill>
                <a:latin typeface="Calibri"/>
              </a:rPr>
              <a:t>information.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Improved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accuracy of methods (e.g. marker assisted selection, QTL mapping, map-based cloning) that rely on estimations of recombination events.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Code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and examples made available for public use and further improvements.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February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3" name="Picture 2" descr="Screen Shot 2015-01-05 at 11.06.42 A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378" y="457200"/>
            <a:ext cx="4319622" cy="2514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In Preparation 2015-01-02 (MFP)
Tentative for 11th of February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HUBDOC-92-438</_dlc_DocId>
    <_dlc_DocIdUrl xmlns="f66da2ca-f37c-4205-929f-e8e9af1907d3">
      <Url>https://intranet.wei.wisc.edu/glbrc/doe/_layouts/15/DocIdRedir.aspx?ID=HUBDOC-92-438</Url>
      <Description>HUBDOC-92-438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f66da2ca-f37c-4205-929f-e8e9af1907d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98d3dbc-fa83-42fa-b207-88927067788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A693030-3B3D-4AFE-B896-C90EA6CC05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7820</TotalTime>
  <Words>204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858</cp:revision>
  <dcterms:created xsi:type="dcterms:W3CDTF">2010-02-04T19:54:00Z</dcterms:created>
  <dcterms:modified xsi:type="dcterms:W3CDTF">2015-02-11T16:50:55Z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e706f8ad-cb11-4e31-a3b4-5c174e39b765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