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415" autoAdjust="0"/>
    <p:restoredTop sz="98584" autoAdjust="0"/>
  </p:normalViewPr>
  <p:slideViewPr>
    <p:cSldViewPr>
      <p:cViewPr varScale="1">
        <p:scale>
          <a:sx n="163" d="100"/>
          <a:sy n="163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2F47E-A9F9-4782-8BF9-7C8190EEA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BERAC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February 2012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C0BFDF7F-2091-42BD-85DF-1CF805A99A6D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BERAC  February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32B0-6110-410B-9E53-9710875950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A0415-386A-4E84-B7C8-D558A72B0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2F2B-438B-40BD-A6C3-DEF1FBC8D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6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July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87" r:id="rId2"/>
    <p:sldLayoutId id="2147484088" r:id="rId3"/>
    <p:sldLayoutId id="2147484080" r:id="rId4"/>
    <p:sldLayoutId id="2147484081" r:id="rId5"/>
    <p:sldLayoutId id="2147484082" r:id="rId6"/>
    <p:sldLayoutId id="2147484092" r:id="rId7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>
                <a:latin typeface="+mn-lt"/>
              </a:rPr>
              <a:t>Potential for electrified vehicles to contribute to petroleum and climate goals and implications for biofuels</a:t>
            </a:r>
            <a:endParaRPr lang="en-US" sz="21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62484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Meijer, P.J. et. al. 2015</a:t>
            </a:r>
            <a:r>
              <a:rPr lang="en-US" sz="1000" i="1" dirty="0" smtClean="0"/>
              <a:t>. The Potential for Electrified Vehicles to Contribute to U.S. Petroleum and Climate Goals and Implications for Advanced Biofuels. </a:t>
            </a:r>
            <a:r>
              <a:rPr lang="en-US" sz="1000" b="1" dirty="0" smtClean="0"/>
              <a:t>Environmental Science &amp; Technology</a:t>
            </a:r>
            <a:r>
              <a:rPr lang="en-US" sz="1000" dirty="0" smtClean="0"/>
              <a:t>, </a:t>
            </a:r>
            <a:r>
              <a:rPr lang="en-US" sz="1000" dirty="0" err="1" smtClean="0"/>
              <a:t>doi</a:t>
            </a:r>
            <a:r>
              <a:rPr lang="en-US" sz="1000" dirty="0" smtClean="0"/>
              <a:t>: </a:t>
            </a:r>
            <a:r>
              <a:rPr lang="hu-HU" sz="1000" dirty="0"/>
              <a:t>10.1021/acs.est.5b01691</a:t>
            </a:r>
            <a:r>
              <a:rPr lang="en-US" sz="1000" dirty="0" smtClean="0"/>
              <a:t>.</a:t>
            </a:r>
            <a:endParaRPr lang="en-US" sz="10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143000"/>
            <a:ext cx="46863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To study the extent to which electrified vehicles could reduce petroleum consumption and GHG emissions.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75" y="1938278"/>
            <a:ext cx="46958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400" dirty="0" smtClean="0">
                <a:latin typeface="+mn-lt"/>
              </a:rPr>
              <a:t>Examined petroleum consumption and GHG sensitivity via 27 scenarios which included: </a:t>
            </a:r>
            <a:endParaRPr lang="en-US" sz="1400" dirty="0" smtClean="0">
              <a:latin typeface="+mn-lt"/>
            </a:endParaRPr>
          </a:p>
          <a:p>
            <a:pPr marL="466344" lvl="1" indent="-192024">
              <a:buFont typeface="Arial"/>
              <a:buChar char="•"/>
            </a:pPr>
            <a:r>
              <a:rPr lang="en-US" sz="1400" u="sng" dirty="0" smtClean="0">
                <a:latin typeface="+mn-lt"/>
              </a:rPr>
              <a:t>Reference </a:t>
            </a:r>
            <a:r>
              <a:rPr lang="en-US" sz="1400" u="sng" dirty="0" smtClean="0">
                <a:latin typeface="+mn-lt"/>
              </a:rPr>
              <a:t>scenarios</a:t>
            </a:r>
            <a:r>
              <a:rPr lang="en-US" sz="1400" dirty="0" smtClean="0">
                <a:latin typeface="+mn-lt"/>
              </a:rPr>
              <a:t>, which assumed no change to GHG intensity from current </a:t>
            </a:r>
            <a:r>
              <a:rPr lang="en-US" sz="1400" dirty="0" smtClean="0">
                <a:latin typeface="+mn-lt"/>
              </a:rPr>
              <a:t>levels</a:t>
            </a:r>
          </a:p>
          <a:p>
            <a:pPr marL="466344" lvl="1" indent="-192024">
              <a:buFont typeface="Arial"/>
              <a:buChar char="•"/>
            </a:pPr>
            <a:r>
              <a:rPr lang="en-US" sz="1400" u="sng" dirty="0" smtClean="0">
                <a:latin typeface="+mn-lt"/>
              </a:rPr>
              <a:t>Petroleum</a:t>
            </a:r>
            <a:r>
              <a:rPr lang="en-US" sz="1400" u="sng" dirty="0" smtClean="0">
                <a:latin typeface="+mn-lt"/>
              </a:rPr>
              <a:t>-targeted scenarios</a:t>
            </a:r>
            <a:r>
              <a:rPr lang="en-US" sz="1400" dirty="0" smtClean="0">
                <a:latin typeface="+mn-lt"/>
              </a:rPr>
              <a:t>, which assumed that electricity supply is decarbonized by 40% (which assumes most of the light duty vehicles </a:t>
            </a:r>
            <a:r>
              <a:rPr lang="en-US" sz="1400" dirty="0" smtClean="0">
                <a:latin typeface="+mn-lt"/>
              </a:rPr>
              <a:t>are </a:t>
            </a:r>
            <a:r>
              <a:rPr lang="en-US" sz="1400" dirty="0" smtClean="0">
                <a:latin typeface="+mn-lt"/>
              </a:rPr>
              <a:t>hybrid or plug-in hybrid)</a:t>
            </a:r>
            <a:r>
              <a:rPr lang="en-US" sz="1400" dirty="0" smtClean="0">
                <a:latin typeface="+mn-lt"/>
              </a:rPr>
              <a:t>.</a:t>
            </a:r>
          </a:p>
          <a:p>
            <a:pPr marL="466344" lvl="1" indent="-192024">
              <a:buFont typeface="Arial"/>
              <a:buChar char="•"/>
            </a:pPr>
            <a:r>
              <a:rPr lang="en-US" sz="1400" u="sng" dirty="0" smtClean="0">
                <a:latin typeface="+mn-lt"/>
              </a:rPr>
              <a:t>Climate</a:t>
            </a:r>
            <a:r>
              <a:rPr lang="en-US" sz="1400" u="sng" dirty="0" smtClean="0">
                <a:latin typeface="+mn-lt"/>
              </a:rPr>
              <a:t>-targeted scenarios</a:t>
            </a:r>
            <a:r>
              <a:rPr lang="en-US" sz="1400" dirty="0" smtClean="0">
                <a:latin typeface="+mn-lt"/>
              </a:rPr>
              <a:t>, which assumed that electricity supply is decarbonized by 80%</a:t>
            </a:r>
          </a:p>
          <a:p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572000"/>
            <a:ext cx="8915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With high rates of electrification (40% of miles traveled), the petroleum-reduction benchmark could be satisfied, even with high travel demand growth.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However, those same scenarios could not satisfy 80% of GHG-reduction targets, even assuming 80% decarbonized electricity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At a relatively high rate of electrification (40% of miles and 24% by fuel), an 80% GHG reduction could only be achieved with significant quantities of low-carbon liquid fuel in cases with low or moderate travel growth</a:t>
            </a:r>
            <a:r>
              <a:rPr lang="en-US" sz="1500" dirty="0" smtClean="0">
                <a:latin typeface="+mn-lt"/>
              </a:rPr>
              <a:t>.</a:t>
            </a:r>
            <a:endParaRPr lang="en-US" sz="15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Screen Shot 2015-07-01 at 9.05.5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914400"/>
            <a:ext cx="4191000" cy="393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HUBDOC-169-489</_dlc_DocId>
    <_dlc_DocIdUrl xmlns="f66da2ca-f37c-4205-929f-e8e9af1907d3">
      <Url>https://intranet.wei.wisc.edu/glbrc/doe/_layouts/15/DocIdRedir.aspx?ID=HUBDOC-169-489</Url>
      <Description>HUBDOC-169-489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9A159-B3B1-4DE7-BD4B-B99B86C325C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60DD54D-D75F-4386-AD56-30D86D519EAA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E0DB0C73-4F0B-4FD0-8D92-2FFA9CA5A8F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BBE40E6-4097-4A23-9772-1BADE3B36E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8921</TotalTime>
  <Words>246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853</cp:revision>
  <dcterms:created xsi:type="dcterms:W3CDTF">2010-02-04T19:54:00Z</dcterms:created>
  <dcterms:modified xsi:type="dcterms:W3CDTF">2015-07-02T19:22:01Z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1e551c46-8d6e-4e70-ad6d-72ffca2de70b</vt:lpwstr>
  </property>
  <property fmtid="{D5CDD505-2E9C-101B-9397-08002B2CF9AE}" pid="4" name="TaxKeyword">
    <vt:lpwstr/>
  </property>
</Properties>
</file>