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3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8" autoAdjust="0"/>
    <p:restoredTop sz="95623" autoAdjust="0"/>
  </p:normalViewPr>
  <p:slideViewPr>
    <p:cSldViewPr snapToGrid="0">
      <p:cViewPr varScale="1">
        <p:scale>
          <a:sx n="111" d="100"/>
          <a:sy n="111" d="100"/>
        </p:scale>
        <p:origin x="1400" y="208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5/8/18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5/8/18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b="1" dirty="0"/>
              <a:t>Title again</a:t>
            </a:r>
            <a:r>
              <a:rPr lang="en-US" sz="700" b="1" baseline="0" dirty="0"/>
              <a:t>:</a:t>
            </a:r>
            <a:endParaRPr lang="en-US" sz="700" b="1" dirty="0"/>
          </a:p>
          <a:p>
            <a:pPr eaLnBrk="1" hangingPunct="1">
              <a:lnSpc>
                <a:spcPct val="80000"/>
              </a:lnSpc>
            </a:pPr>
            <a:r>
              <a:rPr lang="en-US" sz="700" dirty="0"/>
              <a:t>Text 1-2 sentence summary?</a:t>
            </a:r>
          </a:p>
        </p:txBody>
      </p:sp>
    </p:spTree>
    <p:extLst>
      <p:ext uri="{BB962C8B-B14F-4D97-AF65-F5344CB8AC3E}">
        <p14:creationId xmlns:p14="http://schemas.microsoft.com/office/powerpoint/2010/main" val="34064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(null)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901367" y="1569"/>
            <a:ext cx="6028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Biomass composition and lignin chemistry of energy sorghum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125" y="6308296"/>
            <a:ext cx="845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McKinley, B. A. </a:t>
            </a:r>
            <a:r>
              <a:rPr lang="en-US" sz="900" i="1" dirty="0"/>
              <a:t>et al.</a:t>
            </a:r>
            <a:r>
              <a:rPr lang="en-US" sz="900" dirty="0"/>
              <a:t> “Variation in energy sorghum hybrid TX08001 biomass composition and lignin chemistry during development under irrigated and non-irrigated field conditions.” </a:t>
            </a:r>
            <a:r>
              <a:rPr lang="en-US" sz="900" i="1" dirty="0"/>
              <a:t>PLOS ONE </a:t>
            </a:r>
            <a:r>
              <a:rPr lang="en-US" sz="900" b="1" dirty="0"/>
              <a:t>13(4)</a:t>
            </a:r>
            <a:r>
              <a:rPr lang="en-US" sz="900" dirty="0"/>
              <a:t>, e0195863 (2018) [DOI: 10.1371/journal.pone.0195863].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126" y="1097832"/>
            <a:ext cx="5522251" cy="8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Determine the extent and basis of compositional variation of shoot biomass of the energy </a:t>
            </a:r>
            <a:r>
              <a:rPr lang="en-US" sz="1400" i="1" dirty="0">
                <a:solidFill>
                  <a:srgbClr val="000000"/>
                </a:solidFill>
                <a:latin typeface="+mn-lt"/>
              </a:rPr>
              <a:t>Sorghum bicolor 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hybrid TX08001 during development under field conditions.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147" y="1810741"/>
            <a:ext cx="55761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endParaRPr lang="en-US" dirty="0">
              <a:latin typeface="+mn-lt"/>
            </a:endParaRP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Characterize composition of sorghum biomass. Use near-infrared spectroscopy to analyze internode composition, high-performance liquid chromatography and other analytical methods to quantify soluble carbohydrates, nuclear magnetic resonance spectroscopy to characterize cell wall composition, and Derivatization Followed by Reductive Cleavage to analyze lignin composition. 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Conduct statistical analyses using the two tailed t-test of mean comparisons.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68" y="3802963"/>
            <a:ext cx="550620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Results/Impacts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A panel of diverse energy sorghum genotypes varied ~6-fold in the ratio of stem structural to soluble biomass after 150 days of growth.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TX08001 stem sucrose content varied during development, whereas the stem cell wall composition remained constant late in the season.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Analysis of irrigated vs. non-irrigated TX08001 revealed that non-irrigated hybrids exhibited a 50% reduction in total cell wall biomass, an ~2-fold increase in stem sugars, and an ~25% increase in water extractives relative to irrigated hybrids.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This study provides a baseline of information to help guide further optimization of energy sorghum composition for various end-uses.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	GLBRC May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5765F1-114E-E749-A411-F9BAE46B4087}"/>
              </a:ext>
            </a:extLst>
          </p:cNvPr>
          <p:cNvSpPr txBox="1"/>
          <p:nvPr/>
        </p:nvSpPr>
        <p:spPr>
          <a:xfrm>
            <a:off x="5443516" y="5616652"/>
            <a:ext cx="3780266" cy="725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Impact of limited irrigation on the biomass and composition of TX08001 stem tissue. (</a:t>
            </a:r>
            <a:r>
              <a:rPr lang="en-US" sz="800" dirty="0"/>
              <a:t>A) The difference in dry biomass of irrigated (IRR) and limited irrigation (L-IRR) stems of TX08001 at 150 days after emergence (DAE). (B) TX08001 stem biomass components as a percentage of the total composition of irrigated and non-irrigated (NIRR) plants at 150 DAE.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5F4703-EEE4-8A4C-A876-E42A8F29F0DC}"/>
              </a:ext>
            </a:extLst>
          </p:cNvPr>
          <p:cNvGrpSpPr/>
          <p:nvPr/>
        </p:nvGrpSpPr>
        <p:grpSpPr>
          <a:xfrm>
            <a:off x="5675704" y="797759"/>
            <a:ext cx="3315889" cy="4852377"/>
            <a:chOff x="5832642" y="690014"/>
            <a:chExt cx="3315889" cy="48523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EFCAD0-E390-184D-9BF7-F4DB64B2A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24" t="9013" r="45207" b="45593"/>
            <a:stretch/>
          </p:blipFill>
          <p:spPr>
            <a:xfrm>
              <a:off x="5832642" y="690014"/>
              <a:ext cx="3210562" cy="4852377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C52342-845F-314E-B161-AEA508D9784B}"/>
                </a:ext>
              </a:extLst>
            </p:cNvPr>
            <p:cNvSpPr/>
            <p:nvPr/>
          </p:nvSpPr>
          <p:spPr>
            <a:xfrm>
              <a:off x="8929066" y="2977009"/>
              <a:ext cx="219465" cy="1478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HUBDOC-169-635</_dlc_DocId>
    <_dlc_DocIdUrl xmlns="f66da2ca-f37c-4205-929f-e8e9af1907d3">
      <Url>https://intranet.wei.wisc.edu/glbrc/doe/_layouts/15/DocIdRedir.aspx?ID=HUBDOC-169-635</Url>
      <Description>HUBDOC-169-635</Description>
    </_dlc_DocIdUrl>
    <_dlc_DocIdPersistId xmlns="f66da2ca-f37c-4205-929f-e8e9af1907d3">false</_dlc_DocIdPersistId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13025</TotalTime>
  <Words>340</Words>
  <Application>Microsoft Macintosh PowerPoint</Application>
  <PresentationFormat>On-screen Show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Rod</vt:lpstr>
      <vt:lpstr>Arial</vt:lpstr>
      <vt:lpstr>Calibri</vt:lpstr>
      <vt:lpstr>Times New Roman</vt:lpstr>
      <vt:lpstr>Wingdings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palmian</dc:creator>
  <cp:keywords/>
  <cp:lastModifiedBy>Microsoft Office User</cp:lastModifiedBy>
  <cp:revision>1074</cp:revision>
  <dcterms:created xsi:type="dcterms:W3CDTF">2010-02-04T19:54:00Z</dcterms:created>
  <dcterms:modified xsi:type="dcterms:W3CDTF">2018-05-08T18:49:30Z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bfe14176-e1ce-4303-8d6f-83e51a2372b2</vt:lpwstr>
  </property>
  <property fmtid="{D5CDD505-2E9C-101B-9397-08002B2CF9AE}" pid="4" name="TaxKeyword">
    <vt:lpwstr/>
  </property>
  <property fmtid="{D5CDD505-2E9C-101B-9397-08002B2CF9AE}" pid="5" name="xd_Signature">
    <vt:bool>true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