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7" autoAdjust="0"/>
    <p:restoredTop sz="95687" autoAdjust="0"/>
  </p:normalViewPr>
  <p:slideViewPr>
    <p:cSldViewPr snapToGrid="0">
      <p:cViewPr>
        <p:scale>
          <a:sx n="150" d="100"/>
          <a:sy n="150" d="100"/>
        </p:scale>
        <p:origin x="296" y="176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12/9/16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12/9/16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015068" y="338667"/>
            <a:ext cx="712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n-lt"/>
              </a:rPr>
              <a:t>Developmental regulation of processes, pathways, and genes that affect stem growth and composition in sorghum</a:t>
            </a:r>
            <a:endParaRPr lang="en-US" sz="2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299" y="6265332"/>
            <a:ext cx="8403167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McKinley, B. </a:t>
            </a:r>
            <a:r>
              <a:rPr lang="en-US" sz="1000" i="1" dirty="0"/>
              <a:t>et al.</a:t>
            </a:r>
            <a:r>
              <a:rPr lang="en-US" sz="1000" dirty="0"/>
              <a:t> </a:t>
            </a:r>
            <a:r>
              <a:rPr lang="en-US" sz="1000" dirty="0" smtClean="0"/>
              <a:t>“Dynamics of biomass partitioning, stem gene expression, cell wall biosynthesis, and sucrose accumulation during development of </a:t>
            </a:r>
            <a:r>
              <a:rPr lang="en-US" sz="1000" i="1" dirty="0" smtClean="0"/>
              <a:t>Sorghum bicolor</a:t>
            </a:r>
            <a:r>
              <a:rPr lang="en-US" sz="1000" b="1" dirty="0" smtClean="0"/>
              <a:t>.</a:t>
            </a:r>
            <a:r>
              <a:rPr lang="en-US" sz="1000" b="1" dirty="0"/>
              <a:t>”</a:t>
            </a:r>
            <a:r>
              <a:rPr lang="en-US" sz="1000" dirty="0"/>
              <a:t> </a:t>
            </a:r>
            <a:r>
              <a:rPr lang="en-US" sz="1000" i="1" dirty="0" smtClean="0"/>
              <a:t>The Plant Journal </a:t>
            </a:r>
            <a:r>
              <a:rPr lang="en-US" sz="1000" b="1" dirty="0" smtClean="0"/>
              <a:t>88</a:t>
            </a:r>
            <a:r>
              <a:rPr lang="en-US" sz="1000" dirty="0" smtClean="0"/>
              <a:t>, 662-680 (</a:t>
            </a:r>
            <a:r>
              <a:rPr lang="en-US" sz="1000" dirty="0"/>
              <a:t>2016) [DOI: 10.1111/tpj.</a:t>
            </a:r>
            <a:r>
              <a:rPr lang="en-US" sz="1000" dirty="0" smtClean="0"/>
              <a:t>13269]</a:t>
            </a:r>
            <a:r>
              <a:rPr lang="en-US" sz="1000" dirty="0"/>
              <a:t>. 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3566" y="1234018"/>
            <a:ext cx="89704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Obtain information on the regulation of processes, pathways, and genes that affect stem growth, biomass accumulation, sucrose accumulation, and cell wall biogenesis useful for optimizing energy sorghum </a:t>
            </a:r>
            <a:r>
              <a:rPr lang="en-US" sz="1600" smtClean="0">
                <a:latin typeface="+mn-lt"/>
              </a:rPr>
              <a:t>biomass </a:t>
            </a:r>
            <a:r>
              <a:rPr lang="en-US" sz="1600" smtClean="0">
                <a:latin typeface="+mn-lt"/>
              </a:rPr>
              <a:t>composition</a:t>
            </a:r>
            <a:endParaRPr lang="en-US" sz="16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383" y="2163226"/>
            <a:ext cx="44598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r>
              <a:rPr lang="en-US" sz="20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Characterize the developmental time course of Della, an energy sorghum that accumulates high levels of stem sugars, for: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+mn-lt"/>
              </a:rPr>
              <a:t> Biomass accumulation and partitioning among organs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+mn-lt"/>
              </a:rPr>
              <a:t> Total stem composition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Non-structural carbohydrate accumulation in stems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Stem RNA-</a:t>
            </a:r>
            <a:r>
              <a:rPr lang="en-US" sz="1600" dirty="0" err="1" smtClean="0">
                <a:latin typeface="+mn-lt"/>
              </a:rPr>
              <a:t>seq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transcriptome</a:t>
            </a:r>
            <a:r>
              <a:rPr lang="en-US" sz="1600" dirty="0" smtClean="0">
                <a:latin typeface="+mn-lt"/>
              </a:rPr>
              <a:t> profiles 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4597398"/>
            <a:ext cx="8796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  <a:endParaRPr lang="en-US" sz="1600" b="1" u="sng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Determined sorghum developmental dynamics and correlations for biomass partitioning, stem gene expression, cell wall biosynthesis, and sucrose accumulation.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This resource</a:t>
            </a:r>
            <a:r>
              <a:rPr lang="en-US" sz="1600" dirty="0">
                <a:latin typeface="+mn-lt"/>
              </a:rPr>
              <a:t>, of more than 200 genes involved in sorghum stem cell wall biology and sugar accumulation, will be useful for future engineering of sorghum to improve conversion to biofuels and bio-products.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December 2016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4" name="Picture 3" descr="sorghum_stem_composition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1960034"/>
            <a:ext cx="4216400" cy="29398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HUBDOC-169-558</_dlc_DocId>
    <_dlc_DocIdUrl xmlns="f66da2ca-f37c-4205-929f-e8e9af1907d3">
      <Url>https://intranet.wei.wisc.edu/glbrc/doe/_layouts/15/DocIdRedir.aspx?ID=HUBDOC-169-558</Url>
      <Description>HUBDOC-169-558</Description>
    </_dlc_DocIdUrl>
    <_dlc_DocIdPersistId xmlns="f66da2ca-f37c-4205-929f-e8e9af1907d3">false</_dlc_DocIdPersistId>
  </documentManagement>
</p:properties>
</file>

<file path=customXml/itemProps1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10123</TotalTime>
  <Words>213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Rod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Krista Eastman</cp:lastModifiedBy>
  <cp:revision>978</cp:revision>
  <dcterms:created xsi:type="dcterms:W3CDTF">2010-02-04T19:54:00Z</dcterms:created>
  <dcterms:modified xsi:type="dcterms:W3CDTF">2016-12-09T16:50:54Z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d8800ac1-bfe5-41c5-9407-1e7586882984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