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38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78" autoAdjust="0"/>
    <p:restoredTop sz="96353" autoAdjust="0"/>
  </p:normalViewPr>
  <p:slideViewPr>
    <p:cSldViewPr snapToGrid="0">
      <p:cViewPr varScale="1">
        <p:scale>
          <a:sx n="157" d="100"/>
          <a:sy n="157" d="100"/>
        </p:scale>
        <p:origin x="872" y="160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8/22/20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8/22/20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sentence summary?</a:t>
            </a:r>
          </a:p>
        </p:txBody>
      </p:sp>
    </p:spTree>
    <p:extLst>
      <p:ext uri="{BB962C8B-B14F-4D97-AF65-F5344CB8AC3E}">
        <p14:creationId xmlns:p14="http://schemas.microsoft.com/office/powerpoint/2010/main" val="321786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67" y="2538411"/>
            <a:ext cx="483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1600" dirty="0">
              <a:latin typeface="+mn-lt"/>
            </a:endParaRPr>
          </a:p>
          <a:p>
            <a:pPr marL="283464" indent="-283464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Develop a model that predicts changes in soil organic carbon with varying climate, soils and mitigation practices across the Upper Midwest. </a:t>
            </a:r>
          </a:p>
          <a:p>
            <a:pPr marL="283464" indent="-283464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Simulate 20 years of switchgrass growth in 9 sites under three climate scenarios: atmospheric CO</a:t>
            </a:r>
            <a:r>
              <a:rPr lang="en-US" sz="1600" baseline="-25000" dirty="0">
                <a:latin typeface="+mn-lt"/>
              </a:rPr>
              <a:t>2</a:t>
            </a:r>
            <a:r>
              <a:rPr lang="en-US" sz="1600" dirty="0">
                <a:latin typeface="+mn-lt"/>
              </a:rPr>
              <a:t> levels of 450 ppm (sustainability), 590 ppm (middle-of-the-road), and 950 ppm (high). 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416046" y="41096"/>
            <a:ext cx="672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Land-use model shows planting switchgrass can increase soil carbon on non-agricultural 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03673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Martinez-Feria, R. and Basso, B., “Predicting soil carbon changes in switchgrass grown on marginal lands under climate change and adaptation strategies,” </a:t>
            </a:r>
            <a:r>
              <a:rPr lang="en-US" sz="900" i="1" dirty="0"/>
              <a:t>GCB Bioenergy</a:t>
            </a:r>
            <a:r>
              <a:rPr lang="en-US" sz="900" dirty="0"/>
              <a:t> </a:t>
            </a:r>
            <a:r>
              <a:rPr lang="en-US" sz="900" b="1" dirty="0"/>
              <a:t>12, </a:t>
            </a:r>
            <a:r>
              <a:rPr lang="en-US" sz="900" dirty="0"/>
              <a:t>742-755 (2020). [DOI: 10.1111/gcbb.12726]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588392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Over 20 years of simulated growth, switchgrass added an average of 0.87 Mg C ha</a:t>
            </a:r>
            <a:r>
              <a:rPr lang="en-US" sz="1600" baseline="30000" dirty="0">
                <a:latin typeface="+mn-lt"/>
              </a:rPr>
              <a:t>-1</a:t>
            </a:r>
            <a:r>
              <a:rPr lang="en-US" sz="1600" dirty="0">
                <a:latin typeface="+mn-lt"/>
              </a:rPr>
              <a:t> year</a:t>
            </a:r>
            <a:r>
              <a:rPr lang="en-US" sz="1600" baseline="30000" dirty="0">
                <a:latin typeface="+mn-lt"/>
              </a:rPr>
              <a:t>-1</a:t>
            </a:r>
            <a:r>
              <a:rPr lang="en-US" sz="1600" dirty="0">
                <a:latin typeface="+mn-lt"/>
              </a:rPr>
              <a:t> to the soil, with ranges of 0.2-1.3 Mg C ha</a:t>
            </a:r>
            <a:r>
              <a:rPr lang="en-US" sz="1600" baseline="30000" dirty="0">
                <a:latin typeface="+mn-lt"/>
              </a:rPr>
              <a:t>-1</a:t>
            </a:r>
            <a:r>
              <a:rPr lang="en-US" sz="1600" dirty="0">
                <a:latin typeface="+mn-lt"/>
              </a:rPr>
              <a:t> year</a:t>
            </a:r>
            <a:r>
              <a:rPr lang="en-US" sz="1600" baseline="30000" dirty="0">
                <a:latin typeface="+mn-lt"/>
              </a:rPr>
              <a:t>-1</a:t>
            </a:r>
            <a:r>
              <a:rPr lang="en-US" sz="1600" dirty="0">
                <a:latin typeface="+mn-lt"/>
              </a:rPr>
              <a:t> depending on the climate and soil type.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The “high emission” scenario resulted in the lowest range of carbon stored.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Planting switchgrass varieties with longer growing cycle mitigated &gt;60% reductions of soil carbon stemming from climate change.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0" y="6619705"/>
            <a:ext cx="2327563" cy="2382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</a:t>
            </a:r>
            <a:r>
              <a:rPr lang="en-US" sz="1200" b="1">
                <a:solidFill>
                  <a:schemeClr val="bg1"/>
                </a:solidFill>
                <a:latin typeface="+mn-lt"/>
                <a:ea typeface="Rod"/>
                <a:cs typeface="Rod"/>
              </a:rPr>
              <a:t>GLBRC August </a:t>
            </a: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5015B-341B-DE4E-B309-42A402F96363}"/>
              </a:ext>
            </a:extLst>
          </p:cNvPr>
          <p:cNvSpPr txBox="1"/>
          <p:nvPr/>
        </p:nvSpPr>
        <p:spPr>
          <a:xfrm>
            <a:off x="4945380" y="4292737"/>
            <a:ext cx="3749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/>
              <a:t>Soil organic carbon levels were simulated in eight sites with varying climates and soil quality across the Great Lakes Region.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567" y="1160992"/>
            <a:ext cx="5008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sz="1600" dirty="0">
                <a:latin typeface="+mn-lt"/>
              </a:rPr>
              <a:t>Model changes in soil organic carbon in switchgrass plots on marginal lands, taking into account soil differences, three climate change scenarios, and adaptation techniques.</a:t>
            </a:r>
            <a:endParaRPr lang="en-US" dirty="0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3547EA-E8E2-104C-B1F1-B5DA38ABC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94" y="1255646"/>
            <a:ext cx="4239942" cy="30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0289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B5441F300C5429FF9C6182EFE4152" ma:contentTypeVersion="13" ma:contentTypeDescription="Create a new document." ma:contentTypeScope="" ma:versionID="0a0b9867b7c95b2578c2cfb5bdad8c2f">
  <xsd:schema xmlns:xsd="http://www.w3.org/2001/XMLSchema" xmlns:xs="http://www.w3.org/2001/XMLSchema" xmlns:p="http://schemas.microsoft.com/office/2006/metadata/properties" xmlns:ns3="df18906b-e4f5-4cff-88c2-67f305a83a2c" xmlns:ns4="b11f0445-4b97-44bf-9ae2-5b2f73be5dbf" targetNamespace="http://schemas.microsoft.com/office/2006/metadata/properties" ma:root="true" ma:fieldsID="69afee59d4143b52ae5fd3a84efed10a" ns3:_="" ns4:_="">
    <xsd:import namespace="df18906b-e4f5-4cff-88c2-67f305a83a2c"/>
    <xsd:import namespace="b11f0445-4b97-44bf-9ae2-5b2f73be5d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8906b-e4f5-4cff-88c2-67f305a83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f0445-4b97-44bf-9ae2-5b2f73be5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E273A0-DD58-4D63-AD59-E4FD25EB50A2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b11f0445-4b97-44bf-9ae2-5b2f73be5dbf"/>
    <ds:schemaRef ds:uri="http://purl.org/dc/terms/"/>
    <ds:schemaRef ds:uri="http://schemas.microsoft.com/office/2006/documentManagement/types"/>
    <ds:schemaRef ds:uri="df18906b-e4f5-4cff-88c2-67f305a83a2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7EE322-C94F-45A2-86BB-7AC4BF667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8906b-e4f5-4cff-88c2-67f305a83a2c"/>
    <ds:schemaRef ds:uri="b11f0445-4b97-44bf-9ae2-5b2f73be5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22992</TotalTime>
  <Words>259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Matthew Wisniewski</cp:lastModifiedBy>
  <cp:revision>873</cp:revision>
  <dcterms:created xsi:type="dcterms:W3CDTF">2010-02-04T19:54:00Z</dcterms:created>
  <dcterms:modified xsi:type="dcterms:W3CDTF">2020-08-22T20:31:26Z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0x01010042BB5441F300C5429FF9C6182EFE4152</vt:lpwstr>
  </property>
  <property fmtid="{D5CDD505-2E9C-101B-9397-08002B2CF9AE}" pid="3" name="_dlc_DocIdItemGuid">
    <vt:lpwstr>9fc0a092-28a3-43ab-8106-5525cad596e8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