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AA34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 autoAdjust="0"/>
    <p:restoredTop sz="97391" autoAdjust="0"/>
  </p:normalViewPr>
  <p:slideViewPr>
    <p:cSldViewPr snapToGrid="0">
      <p:cViewPr varScale="1">
        <p:scale>
          <a:sx n="115" d="100"/>
          <a:sy n="115" d="100"/>
        </p:scale>
        <p:origin x="2456" y="192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3/11/19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3/11/19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4064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390699"/>
            <a:ext cx="67394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Microbial stress responses may guide efforts to engineer bioproduct synthesis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0004" y="6278838"/>
            <a:ext cx="8703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J. I. Martien, et al. “</a:t>
            </a:r>
            <a:r>
              <a:rPr lang="fr-FR" sz="900" dirty="0" err="1"/>
              <a:t>Systems-Level</a:t>
            </a:r>
            <a:r>
              <a:rPr lang="fr-FR" sz="900" dirty="0"/>
              <a:t> </a:t>
            </a:r>
            <a:r>
              <a:rPr lang="fr-FR" sz="900" dirty="0" err="1"/>
              <a:t>Analysis</a:t>
            </a:r>
            <a:r>
              <a:rPr lang="fr-FR" sz="900" dirty="0"/>
              <a:t> of </a:t>
            </a:r>
            <a:r>
              <a:rPr lang="fr-FR" sz="900" dirty="0" err="1"/>
              <a:t>Oxygen</a:t>
            </a:r>
            <a:r>
              <a:rPr lang="fr-FR" sz="900" dirty="0"/>
              <a:t> </a:t>
            </a:r>
            <a:r>
              <a:rPr lang="fr-FR" sz="900" dirty="0" err="1"/>
              <a:t>Exposure</a:t>
            </a:r>
            <a:r>
              <a:rPr lang="fr-FR" sz="900" dirty="0"/>
              <a:t> in </a:t>
            </a:r>
            <a:r>
              <a:rPr lang="fr-FR" sz="900" dirty="0" err="1"/>
              <a:t>Zymomonas</a:t>
            </a:r>
            <a:r>
              <a:rPr lang="fr-FR" sz="900" dirty="0"/>
              <a:t> </a:t>
            </a:r>
            <a:r>
              <a:rPr lang="fr-FR" sz="900" dirty="0" err="1"/>
              <a:t>mobilis</a:t>
            </a:r>
            <a:r>
              <a:rPr lang="fr-FR" sz="900" dirty="0"/>
              <a:t>: Implications for </a:t>
            </a:r>
            <a:r>
              <a:rPr lang="fr-FR" sz="900" dirty="0" err="1"/>
              <a:t>Isoprenoid</a:t>
            </a:r>
            <a:r>
              <a:rPr lang="fr-FR" sz="900" dirty="0"/>
              <a:t> Production.” </a:t>
            </a:r>
            <a:r>
              <a:rPr lang="fr-FR" sz="900" i="1" dirty="0" err="1"/>
              <a:t>mSystems</a:t>
            </a:r>
            <a:r>
              <a:rPr lang="fr-FR" sz="900" dirty="0"/>
              <a:t> 4, e00284-18 (2019). 10.1128/mSystems.00284-18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3851" y="1345481"/>
            <a:ext cx="4425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>
                <a:latin typeface="+mn-lt"/>
              </a:rPr>
              <a:t> 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Investigate how the prolific ethanol-producing microbe </a:t>
            </a:r>
            <a:r>
              <a:rPr lang="en-US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Zymomonas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mobilis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regulates carbon flux into isoprenoid synthesis. 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9507" y="4242138"/>
            <a:ext cx="457254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Results/Impacts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Z. </a:t>
            </a:r>
            <a:r>
              <a:rPr lang="en-US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mobilis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resolved the bottleneck almost completely within an hour through upregulation of a relatively small number of enzymes, including several involved in the formation and maintenance of the iron-sulfur cluster.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March 2019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62502F-C3E2-7843-BF55-87BFB7AB8908}"/>
              </a:ext>
            </a:extLst>
          </p:cNvPr>
          <p:cNvSpPr txBox="1"/>
          <p:nvPr/>
        </p:nvSpPr>
        <p:spPr>
          <a:xfrm>
            <a:off x="2624667" y="533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CF1ED1-2651-0844-8C2A-BCD9EE294D53}"/>
              </a:ext>
            </a:extLst>
          </p:cNvPr>
          <p:cNvSpPr txBox="1"/>
          <p:nvPr/>
        </p:nvSpPr>
        <p:spPr>
          <a:xfrm>
            <a:off x="5171192" y="4847521"/>
            <a:ext cx="3657120" cy="50783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900" dirty="0"/>
              <a:t>After oxygen exposure, rapid changes in </a:t>
            </a:r>
            <a:r>
              <a:rPr lang="en-US" sz="900" i="1" dirty="0"/>
              <a:t>Z. </a:t>
            </a:r>
            <a:r>
              <a:rPr lang="en-US" sz="900" i="1" dirty="0" err="1"/>
              <a:t>mobilis</a:t>
            </a:r>
            <a:r>
              <a:rPr lang="en-US" sz="900" dirty="0"/>
              <a:t> MEP pathway intermediates (top) correlate with increased expression of flavodoxin reductase (</a:t>
            </a:r>
            <a:r>
              <a:rPr lang="en-US" sz="900" dirty="0" err="1"/>
              <a:t>Fpr</a:t>
            </a:r>
            <a:r>
              <a:rPr lang="en-US" sz="900" dirty="0"/>
              <a:t>) and SUF operon enzymes (bottom).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3851" y="2374873"/>
            <a:ext cx="463696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</a:t>
            </a:r>
            <a:endParaRPr lang="en-US" dirty="0">
              <a:latin typeface="+mn-lt"/>
            </a:endParaRP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Exposed 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Z. </a:t>
            </a:r>
            <a:r>
              <a:rPr lang="en-US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mobilis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to oxygen to disrupt the iron-sulfur cofactor necessary for the rate-limiting step in isoprenoid synthesis through the methyl erythritol-4-phosphate (MEP) pathway.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Assessed changes in enzyme expression that allowed the microbe to overcome the induced MEP bottleneck and drive more carbon into isoprenoid production. </a:t>
            </a:r>
          </a:p>
          <a:p>
            <a:pPr marL="285750" lvl="0" indent="-285750">
              <a:buFont typeface="Wingdings" charset="2"/>
              <a:buChar char="Ø"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8E2C683-AEFA-D041-B2EE-2331A74368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6826" y="1191172"/>
            <a:ext cx="3514096" cy="18692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BF5E98D-C1E6-3A40-9657-0DF4BFEDF04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42" y="3007139"/>
            <a:ext cx="3284808" cy="186920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CCE0611D-E4E2-0D43-A271-6C76E33797A8}"/>
              </a:ext>
            </a:extLst>
          </p:cNvPr>
          <p:cNvSpPr txBox="1"/>
          <p:nvPr/>
        </p:nvSpPr>
        <p:spPr>
          <a:xfrm>
            <a:off x="225162" y="5374767"/>
            <a:ext cx="87106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Results suggest that 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Z. </a:t>
            </a:r>
            <a:r>
              <a:rPr lang="en-US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mobilis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has the capacity to shunt much more carbon through the MEP biosynthesis pathway than it does under normal anaerobic conditions, using a small number of regulatory changes.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Enzymes used to maintain iron-sulfur cluster activity may be good targets for metabolic engineering to increase microbial production of isoprenoids.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HUBDOC-169-672</_dlc_DocId>
    <_dlc_DocIdUrl xmlns="f66da2ca-f37c-4205-929f-e8e9af1907d3">
      <Url>https://intranet.wei.wisc.edu/glbrc/doe/_layouts/15/DocIdRedir.aspx?ID=HUBDOC-169-672</Url>
      <Description>HUBDOC-169-672</Description>
    </_dlc_DocIdUrl>
    <_dlc_DocIdPersistId xmlns="f66da2ca-f37c-4205-929f-e8e9af1907d3">false</_dlc_DocIdPersistId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20734</TotalTime>
  <Words>244</Words>
  <Application>Microsoft Macintosh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Rod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palmian</dc:creator>
  <cp:keywords/>
  <cp:lastModifiedBy>Jill Sakai</cp:lastModifiedBy>
  <cp:revision>1153</cp:revision>
  <dcterms:created xsi:type="dcterms:W3CDTF">2010-02-04T19:54:00Z</dcterms:created>
  <dcterms:modified xsi:type="dcterms:W3CDTF">2019-03-11T15:45:59Z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5dc5a5f9-21ad-491a-8b45-30659bb90b0f</vt:lpwstr>
  </property>
  <property fmtid="{D5CDD505-2E9C-101B-9397-08002B2CF9AE}" pid="4" name="TaxKeyword">
    <vt:lpwstr/>
  </property>
  <property fmtid="{D5CDD505-2E9C-101B-9397-08002B2CF9AE}" pid="5" name="xd_Signature">
    <vt:bool>true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