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95918" autoAdjust="0"/>
  </p:normalViewPr>
  <p:slideViewPr>
    <p:cSldViewPr>
      <p:cViewPr varScale="1">
        <p:scale>
          <a:sx n="123" d="100"/>
          <a:sy n="123" d="100"/>
        </p:scale>
        <p:origin x="1488" y="17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6/10/19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</a:t>
            </a:r>
            <a:r>
              <a:rPr lang="en-US" sz="700"/>
              <a:t>sentence summary?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9290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47730" y="-1268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Studying Local Adaptation in Switchgrass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43" y="6241779"/>
            <a:ext cx="897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D.B. Lowry, </a:t>
            </a:r>
            <a:r>
              <a:rPr lang="en-US" sz="1000" i="1" dirty="0">
                <a:latin typeface="+mn-lt"/>
              </a:rPr>
              <a:t>et al.</a:t>
            </a:r>
            <a:r>
              <a:rPr lang="en-US" sz="1000" dirty="0">
                <a:latin typeface="+mn-lt"/>
              </a:rPr>
              <a:t>, “QTL x environment interactions underlie adaptive divergence in switchgrass across a large latitudinal gradient.” </a:t>
            </a:r>
            <a:r>
              <a:rPr lang="en-US" sz="1000" i="1" dirty="0">
                <a:latin typeface="+mn-lt"/>
              </a:rPr>
              <a:t>Proceedings of the National Academy of Sciences of the United States of America</a:t>
            </a:r>
            <a:r>
              <a:rPr lang="en-US" sz="1000" dirty="0">
                <a:latin typeface="+mn-lt"/>
              </a:rPr>
              <a:t> (2019). </a:t>
            </a:r>
            <a:r>
              <a:rPr lang="en-US" sz="1000">
                <a:latin typeface="+mn-lt"/>
              </a:rPr>
              <a:t>[DOI</a:t>
            </a:r>
            <a:r>
              <a:rPr lang="en-US" sz="1000" dirty="0">
                <a:latin typeface="+mn-lt"/>
              </a:rPr>
              <a:t>:10.1073/pnas.1821543116]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43" y="1084899"/>
            <a:ext cx="44746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Examine the genetics of local adaptation, or how populations adapt to specific environments in switchgrass, a promising bioenergy feedstock.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43" y="2276569"/>
            <a:ext cx="45943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 A genetic mapping population was created by crossing two southern lowland ecotypes with two northern upland ecotypes.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 Clones of the population were planted at 10 sites ranging from Texas to South Dakota.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 Data were collected over two full years (2016 – 2018) and QTL analysis was conducted.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43" y="4453124"/>
            <a:ext cx="91406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Most QTL had significant genotype x environment interactions.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Only a limited number of trade-offs for QTL that impact biomass yield were identified.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Trade-offs that were observed were either weak or only occurred at a small number of locations.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Results suggest that it is possible to combine multiple beneficial alleles in single genotypes, thereby developing high-yielding regionally adapted varieties. 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56" y="359974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June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104DE5-40A9-AA4E-B8CF-971EB2A64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86" y="914500"/>
            <a:ext cx="4251076" cy="30857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E37470-919B-CE41-9D68-7CA86C435DF2}"/>
              </a:ext>
            </a:extLst>
          </p:cNvPr>
          <p:cNvSpPr/>
          <p:nvPr/>
        </p:nvSpPr>
        <p:spPr>
          <a:xfrm>
            <a:off x="4705332" y="4000289"/>
            <a:ext cx="43046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Genotypic effects and climatic correlates of two QTLs across 10 field sites.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HUBDOC-92-422</_dlc_DocId>
    <_dlc_DocIdUrl xmlns="f66da2ca-f37c-4205-929f-e8e9af1907d3">
      <Url>https://intranet.wei.wisc.edu/glbrc/doe/_layouts/15/DocIdRedir.aspx?ID=HUBDOC-92-422</Url>
      <Description>HUBDOC-92-422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documentManagement/types"/>
    <ds:schemaRef ds:uri="598d3dbc-fa83-42fa-b207-88927067788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sharepoint/v3"/>
    <ds:schemaRef ds:uri="f66da2ca-f37c-4205-929f-e8e9af1907d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7707</TotalTime>
  <Words>228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Mark Griffin</cp:lastModifiedBy>
  <cp:revision>853</cp:revision>
  <dcterms:created xsi:type="dcterms:W3CDTF">2010-02-04T19:54:00Z</dcterms:created>
  <dcterms:modified xsi:type="dcterms:W3CDTF">2019-06-10T19:21:50Z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2fd643f2-13e5-44f2-a37c-6531dcee4fad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