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 varScale="1">
        <p:scale>
          <a:sx n="165" d="100"/>
          <a:sy n="165" d="100"/>
        </p:scale>
        <p:origin x="200" y="60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2/25/19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2/25/19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90699"/>
            <a:ext cx="6739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New biosensor highlights candidate microbes for biofuel production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004" y="6278838"/>
            <a:ext cx="87039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Y. Liu, R. </a:t>
            </a:r>
            <a:r>
              <a:rPr lang="fr-FR" sz="900" dirty="0" err="1"/>
              <a:t>Landick</a:t>
            </a:r>
            <a:r>
              <a:rPr lang="fr-FR" sz="900" dirty="0"/>
              <a:t>, and S. Raman, “A </a:t>
            </a:r>
            <a:r>
              <a:rPr lang="fr-FR" sz="900" dirty="0" err="1"/>
              <a:t>Regulatory</a:t>
            </a:r>
            <a:r>
              <a:rPr lang="fr-FR" sz="900" dirty="0"/>
              <a:t> NADH/NAD+ Redox </a:t>
            </a:r>
            <a:r>
              <a:rPr lang="fr-FR" sz="900" dirty="0" err="1"/>
              <a:t>Biosensor</a:t>
            </a:r>
            <a:r>
              <a:rPr lang="fr-FR" sz="900" dirty="0"/>
              <a:t> for </a:t>
            </a:r>
            <a:r>
              <a:rPr lang="fr-FR" sz="900" dirty="0" err="1"/>
              <a:t>Bacteria</a:t>
            </a:r>
            <a:r>
              <a:rPr lang="fr-FR" sz="900" dirty="0"/>
              <a:t>.” </a:t>
            </a:r>
            <a:r>
              <a:rPr lang="fr-FR" sz="900" i="1" dirty="0"/>
              <a:t>ACS </a:t>
            </a:r>
            <a:r>
              <a:rPr lang="fr-FR" sz="900" i="1" dirty="0" err="1"/>
              <a:t>Synthetic</a:t>
            </a:r>
            <a:r>
              <a:rPr lang="fr-FR" sz="900" i="1" dirty="0"/>
              <a:t> </a:t>
            </a:r>
            <a:r>
              <a:rPr lang="fr-FR" sz="900" i="1" dirty="0" err="1"/>
              <a:t>Biology</a:t>
            </a:r>
            <a:r>
              <a:rPr lang="fr-FR" sz="900" dirty="0"/>
              <a:t> 8 (2), 264-273 (2019). 10.1021/acssynbio.8b00485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851" y="1295496"/>
            <a:ext cx="355998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Develop a genetically encoded biosensor for the NADH/NAD+ ratio in bacteria to facilitate high-throughput redox screens, enabling rapid identification of the strains best primed for biofuel production.</a:t>
            </a:r>
          </a:p>
          <a:p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07" y="4987252"/>
            <a:ext cx="87106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findings suggest that the biosensor is a powerful tool for exploring and engineering redox metabolism in a variety of biological contexts.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Offers major improvements over previous methods for identifying promising microbial strains for biofuel production, making the process cheaper, faster, and more accurate.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February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502F-C3E2-7843-BF55-87BFB7AB8908}"/>
              </a:ext>
            </a:extLst>
          </p:cNvPr>
          <p:cNvSpPr txBox="1"/>
          <p:nvPr/>
        </p:nvSpPr>
        <p:spPr>
          <a:xfrm>
            <a:off x="2624667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98390B7-5B7B-FF43-92CA-1F6E95439BFA}"/>
              </a:ext>
            </a:extLst>
          </p:cNvPr>
          <p:cNvGrpSpPr/>
          <p:nvPr/>
        </p:nvGrpSpPr>
        <p:grpSpPr>
          <a:xfrm>
            <a:off x="4089254" y="1331735"/>
            <a:ext cx="4886201" cy="2150851"/>
            <a:chOff x="4448014" y="1331735"/>
            <a:chExt cx="4558437" cy="200657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9CF1ED1-2651-0844-8C2A-BCD9EE294D53}"/>
                </a:ext>
              </a:extLst>
            </p:cNvPr>
            <p:cNvSpPr txBox="1"/>
            <p:nvPr/>
          </p:nvSpPr>
          <p:spPr>
            <a:xfrm>
              <a:off x="4448014" y="2993751"/>
              <a:ext cx="4424766" cy="34455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900" dirty="0"/>
                <a:t>The new genetically encoded biosensor triggers green fluorescence in cells with high NADH levels, enabling rapid identification of the strains best primed for biofuel production.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1D9F1DF-98C8-A74C-8327-70C79E788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8014" y="1331735"/>
              <a:ext cx="4558437" cy="1613969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734ECE7-ABC8-884A-A1F0-A515BDF549F8}"/>
              </a:ext>
            </a:extLst>
          </p:cNvPr>
          <p:cNvGrpSpPr/>
          <p:nvPr/>
        </p:nvGrpSpPr>
        <p:grpSpPr>
          <a:xfrm>
            <a:off x="213851" y="2761603"/>
            <a:ext cx="8792600" cy="2124215"/>
            <a:chOff x="213851" y="2815846"/>
            <a:chExt cx="8792600" cy="2124215"/>
          </a:xfrm>
        </p:grpSpPr>
        <p:sp>
          <p:nvSpPr>
            <p:cNvPr id="8" name="TextBox 7"/>
            <p:cNvSpPr txBox="1"/>
            <p:nvPr/>
          </p:nvSpPr>
          <p:spPr>
            <a:xfrm>
              <a:off x="213852" y="2815846"/>
              <a:ext cx="3730468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Approach</a:t>
              </a:r>
              <a:endParaRPr lang="en-US" dirty="0">
                <a:latin typeface="+mn-lt"/>
              </a:endParaRPr>
            </a:p>
            <a:p>
              <a:pPr marL="285750" lvl="0" indent="-285750">
                <a:buFont typeface="Wingdings" charset="2"/>
                <a:buChar char="Ø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Designed and engineered a genetically encoded biosensor, based on a redox-responsive bacterial transcription factor, that fluoresces in response to high NADH levels.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260876C-5816-F648-A409-3B05CB7998AB}"/>
                </a:ext>
              </a:extLst>
            </p:cNvPr>
            <p:cNvSpPr txBox="1"/>
            <p:nvPr/>
          </p:nvSpPr>
          <p:spPr>
            <a:xfrm>
              <a:off x="213851" y="3985954"/>
              <a:ext cx="87926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charset="2"/>
                <a:buChar char="Ø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Used this biosensor to investigate the differential effects of removing various respiratory chain enzymes that normally regulate NADH and NAD+ levels in cells. </a:t>
              </a:r>
            </a:p>
            <a:p>
              <a:pPr marL="285750" lvl="0" indent="-285750">
                <a:buFont typeface="Wingdings" charset="2"/>
                <a:buChar char="Ø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Used the biosensor to pinpoint individual cells engineered to have high NADH among a field of 10,000 wild-type cells, demonstrating its utility for high-throughput screening.</a:t>
              </a:r>
              <a:endParaRPr lang="en-US" sz="1400" dirty="0">
                <a:solidFill>
                  <a:srgbClr val="00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HUBDOC-169-672</_dlc_DocId>
    <_dlc_DocIdUrl xmlns="f66da2ca-f37c-4205-929f-e8e9af1907d3">
      <Url>https://intranet.wei.wisc.edu/glbrc/doe/_layouts/15/DocIdRedir.aspx?ID=HUBDOC-169-672</Url>
      <Description>HUBDOC-169-672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15690</TotalTime>
  <Words>243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 Wisniewski</cp:lastModifiedBy>
  <cp:revision>1140</cp:revision>
  <dcterms:created xsi:type="dcterms:W3CDTF">2010-02-04T19:54:00Z</dcterms:created>
  <dcterms:modified xsi:type="dcterms:W3CDTF">2019-02-25T16:39:30Z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5dc5a5f9-21ad-491a-8b45-30659bb90b0f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