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 autoAdjust="0"/>
    <p:restoredTop sz="97391" autoAdjust="0"/>
  </p:normalViewPr>
  <p:slideViewPr>
    <p:cSldViewPr snapToGrid="0">
      <p:cViewPr varScale="1">
        <p:scale>
          <a:sx n="128" d="100"/>
          <a:sy n="128" d="100"/>
        </p:scale>
        <p:origin x="2696" y="17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5/31/19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5/31/19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390699"/>
            <a:ext cx="6739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Hydrogenolysis</a:t>
            </a:r>
            <a:r>
              <a:rPr lang="en-US" sz="2400" b="1" dirty="0"/>
              <a:t> offers an improved method to break down lignin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004" y="6278838"/>
            <a:ext cx="87039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Y. Li, et al. “</a:t>
            </a:r>
            <a:r>
              <a:rPr lang="en-US" sz="900" dirty="0"/>
              <a:t>Kinetic and mechanistic insights into </a:t>
            </a:r>
            <a:r>
              <a:rPr lang="en-US" sz="900" dirty="0" err="1"/>
              <a:t>hydrogenolysis</a:t>
            </a:r>
            <a:r>
              <a:rPr lang="en-US" sz="900" dirty="0"/>
              <a:t> of lignin to monomers in a continuous flow reactor</a:t>
            </a:r>
            <a:r>
              <a:rPr lang="fr-FR" sz="900" dirty="0"/>
              <a:t>.” </a:t>
            </a:r>
            <a:r>
              <a:rPr lang="fr-FR" sz="900" i="1" dirty="0"/>
              <a:t>Green </a:t>
            </a:r>
            <a:r>
              <a:rPr lang="fr-FR" sz="900" i="1" dirty="0" err="1"/>
              <a:t>Chemistry</a:t>
            </a:r>
            <a:r>
              <a:rPr lang="fr-FR" sz="900" dirty="0"/>
              <a:t> (2019). 10.1039/c9gc00986h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851" y="1334330"/>
            <a:ext cx="33899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Explore lignin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hydrogenolysis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in a continuous-flow reactor as a method to improve depolymerization. 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07" y="4610129"/>
            <a:ext cx="84784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Lignin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hydrogenolysis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in the continuous-flow reactor produced lignin-derived monomer yields around 29 percent, close to the calculated theoretical maximum for lignin from pretreated biomass.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Unreacted lignin retained its native structure, allowing material to be recycled through the reactor to minimize carbon loss into unusable compounds.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Combining a continuous-flow reactor with biomass treatment processes could enhance the yield and value of product streams from a biorefinery.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May 2019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62502F-C3E2-7843-BF55-87BFB7AB8908}"/>
              </a:ext>
            </a:extLst>
          </p:cNvPr>
          <p:cNvSpPr txBox="1"/>
          <p:nvPr/>
        </p:nvSpPr>
        <p:spPr>
          <a:xfrm>
            <a:off x="2624667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3850" y="2263359"/>
            <a:ext cx="31315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dirty="0">
              <a:latin typeface="+mn-lt"/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Evaluated the kinetics and reaction mechanisms of lignin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hydrogenolysis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in a continuous-flow reactor.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Optimized reaction parameters to increase monomer yield and suppress formation of unwanted byproducts.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Assessed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hydrogenolysis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of lignin isolated from poplar.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EBDF67A-A664-8D43-9BF9-591ABDBA42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26905" y="1429214"/>
            <a:ext cx="5215551" cy="30380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38822E9-52FA-5945-9F04-1D20470B53CC}"/>
              </a:ext>
            </a:extLst>
          </p:cNvPr>
          <p:cNvSpPr txBox="1"/>
          <p:nvPr/>
        </p:nvSpPr>
        <p:spPr>
          <a:xfrm>
            <a:off x="3526905" y="4504250"/>
            <a:ext cx="5118409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900" i="1" dirty="0"/>
              <a:t>The article has been selected for the cover of Green Chemistry.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HUBDOC-169-672</_dlc_DocId>
    <_dlc_DocIdUrl xmlns="f66da2ca-f37c-4205-929f-e8e9af1907d3">
      <Url>https://intranet.wei.wisc.edu/glbrc/doe/_layouts/15/DocIdRedir.aspx?ID=HUBDOC-169-672</Url>
      <Description>HUBDOC-169-672</Description>
    </_dlc_DocIdUrl>
    <_dlc_DocIdPersistId xmlns="f66da2ca-f37c-4205-929f-e8e9af1907d3">false</_dlc_DocIdPersistId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20964</TotalTime>
  <Words>182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Matthew Wisniewski</cp:lastModifiedBy>
  <cp:revision>1170</cp:revision>
  <dcterms:created xsi:type="dcterms:W3CDTF">2010-02-04T19:54:00Z</dcterms:created>
  <dcterms:modified xsi:type="dcterms:W3CDTF">2019-05-31T17:12:15Z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5dc5a5f9-21ad-491a-8b45-30659bb90b0f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