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7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AA34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266" autoAdjust="0"/>
    <p:restoredTop sz="97391" autoAdjust="0"/>
  </p:normalViewPr>
  <p:slideViewPr>
    <p:cSldViewPr snapToGrid="0">
      <p:cViewPr varScale="1">
        <p:scale>
          <a:sx n="128" d="100"/>
          <a:sy n="128" d="100"/>
        </p:scale>
        <p:origin x="2696" y="176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5/31/19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5/31/19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340643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0" y="390699"/>
            <a:ext cx="67394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/>
              <a:t>Hydrogenolysis</a:t>
            </a:r>
            <a:r>
              <a:rPr lang="en-US" sz="2400" b="1" dirty="0"/>
              <a:t> offers an improved method to break down lignin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0004" y="6278838"/>
            <a:ext cx="87039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/>
              <a:t>Y. Li, et al. “</a:t>
            </a:r>
            <a:r>
              <a:rPr lang="en-US" sz="900" dirty="0"/>
              <a:t>Kinetic and mechanistic insights into </a:t>
            </a:r>
            <a:r>
              <a:rPr lang="en-US" sz="900" dirty="0" err="1"/>
              <a:t>hydrogenolysis</a:t>
            </a:r>
            <a:r>
              <a:rPr lang="en-US" sz="900" dirty="0"/>
              <a:t> of lignin to monomers in a continuous flow reactor</a:t>
            </a:r>
            <a:r>
              <a:rPr lang="fr-FR" sz="900" dirty="0"/>
              <a:t>.” </a:t>
            </a:r>
            <a:r>
              <a:rPr lang="fr-FR" sz="900" i="1" dirty="0"/>
              <a:t>Green </a:t>
            </a:r>
            <a:r>
              <a:rPr lang="fr-FR" sz="900" i="1" dirty="0" err="1"/>
              <a:t>Chemistry</a:t>
            </a:r>
            <a:r>
              <a:rPr lang="fr-FR" sz="900" dirty="0"/>
              <a:t> (2019). 10.1039/c9gc00986h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3851" y="1334330"/>
            <a:ext cx="33899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>
                <a:latin typeface="+mn-lt"/>
              </a:rPr>
              <a:t> 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Explore lignin </a:t>
            </a:r>
            <a:r>
              <a:rPr 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hydrogenolysis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in a continuous-flow reactor as a method to improve depolymerization. </a:t>
            </a:r>
            <a:endParaRPr lang="en-US" sz="1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9507" y="4610129"/>
            <a:ext cx="847844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Results/Impacts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Lignin </a:t>
            </a:r>
            <a:r>
              <a:rPr 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hydrogenolysis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in the continuous-flow reactor produced lignin-derived monomer yields around 29 percent, close to the calculated theoretical maximum for lignin from pretreated biomass.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Unreacted lignin retained its native structure, allowing material to be recycled through the reactor to minimize carbon loss into unusable compounds.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Combining a continuous-flow reactor with biomass treatment processes could enhance the yield and value of product streams from a biorefinery.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415498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	GLBRC May 2019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362502F-C3E2-7843-BF55-87BFB7AB8908}"/>
              </a:ext>
            </a:extLst>
          </p:cNvPr>
          <p:cNvSpPr txBox="1"/>
          <p:nvPr/>
        </p:nvSpPr>
        <p:spPr>
          <a:xfrm>
            <a:off x="2624667" y="533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3850" y="2263359"/>
            <a:ext cx="313151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</a:t>
            </a:r>
            <a:endParaRPr lang="en-US" dirty="0">
              <a:latin typeface="+mn-lt"/>
            </a:endParaRPr>
          </a:p>
          <a:p>
            <a:pPr marL="285750" lvl="0" indent="-285750">
              <a:buFont typeface="Wingdings" charset="2"/>
              <a:buChar char="Ø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Evaluated the kinetics and reaction mechanisms of lignin </a:t>
            </a:r>
            <a:r>
              <a:rPr 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hydrogenolysis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in a continuous-flow reactor.</a:t>
            </a:r>
          </a:p>
          <a:p>
            <a:pPr marL="285750" indent="-285750">
              <a:buFont typeface="Wingdings" charset="2"/>
              <a:buChar char="Ø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Optimized reaction parameters to increase monomer yield and suppress formation of unwanted byproducts.</a:t>
            </a:r>
          </a:p>
          <a:p>
            <a:pPr marL="285750" indent="-285750">
              <a:buFont typeface="Wingdings" charset="2"/>
              <a:buChar char="Ø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Assessed </a:t>
            </a:r>
            <a:r>
              <a:rPr 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hydrogenolysis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of lignin isolated from poplar.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4EBDF67A-A664-8D43-9BF9-591ABDBA42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26905" y="1429214"/>
            <a:ext cx="5215551" cy="303805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238822E9-52FA-5945-9F04-1D20470B53CC}"/>
              </a:ext>
            </a:extLst>
          </p:cNvPr>
          <p:cNvSpPr txBox="1"/>
          <p:nvPr/>
        </p:nvSpPr>
        <p:spPr>
          <a:xfrm>
            <a:off x="3526905" y="4504250"/>
            <a:ext cx="5118409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sz="900" i="1" dirty="0"/>
              <a:t>The article has been selected for the cover of Green Chemistry.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>Ready for Comms</Comments_x002c__x0020_Notes_x002c__x0020_etc>
    <PublishingExpirationDate xmlns="http://schemas.microsoft.com/sharepoint/v3" xsi:nil="true"/>
    <PublishingStartDate xmlns="http://schemas.microsoft.com/sharepoint/v3" xsi:nil="true"/>
    <_dlc_DocId xmlns="f66da2ca-f37c-4205-929f-e8e9af1907d3">HUBDOC-169-672</_dlc_DocId>
    <_dlc_DocIdUrl xmlns="f66da2ca-f37c-4205-929f-e8e9af1907d3">
      <Url>https://intranet.wei.wisc.edu/glbrc/doe/_layouts/15/DocIdRedir.aspx?ID=HUBDOC-169-672</Url>
      <Description>HUBDOC-169-672</Description>
    </_dlc_DocIdUrl>
    <_dlc_DocIdPersistId xmlns="f66da2ca-f37c-4205-929f-e8e9af1907d3">false</_dlc_DocIdPersistId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EDED528-518D-4C69-AD84-97438F549D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5E273A0-DD58-4D63-AD59-E4FD25EB50A2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customXml/itemProps4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20964</TotalTime>
  <Words>182</Words>
  <Application>Microsoft Macintosh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palmian</dc:creator>
  <cp:keywords/>
  <cp:lastModifiedBy>Matthew Wisniewski</cp:lastModifiedBy>
  <cp:revision>1170</cp:revision>
  <dcterms:created xsi:type="dcterms:W3CDTF">2010-02-04T19:54:00Z</dcterms:created>
  <dcterms:modified xsi:type="dcterms:W3CDTF">2019-05-31T17:12:15Z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5dc5a5f9-21ad-491a-8b45-30659bb90b0f</vt:lpwstr>
  </property>
  <property fmtid="{D5CDD505-2E9C-101B-9397-08002B2CF9AE}" pid="4" name="TaxKeyword">
    <vt:lpwstr/>
  </property>
  <property fmtid="{D5CDD505-2E9C-101B-9397-08002B2CF9AE}" pid="5" name="xd_Signature">
    <vt:bool>true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TemplateUrl">
    <vt:lpwstr/>
  </property>
</Properties>
</file>