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A3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70" autoAdjust="0"/>
    <p:restoredTop sz="93219" autoAdjust="0"/>
  </p:normalViewPr>
  <p:slideViewPr>
    <p:cSldViewPr snapToGrid="0">
      <p:cViewPr varScale="1">
        <p:scale>
          <a:sx n="164" d="100"/>
          <a:sy n="164" d="100"/>
        </p:scale>
        <p:origin x="1256" y="168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9/28/18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9/28/18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40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3218291" y="271962"/>
            <a:ext cx="5138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An “ideal lignin” for biorefineries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125" y="6370026"/>
            <a:ext cx="84518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Li, Y. </a:t>
            </a:r>
            <a:r>
              <a:rPr lang="en-US" sz="900" i="1" dirty="0"/>
              <a:t>et al.</a:t>
            </a:r>
            <a:r>
              <a:rPr lang="en-US" sz="900" dirty="0"/>
              <a:t> “An “ideal lignin” facilitates full biomass utilization.” </a:t>
            </a:r>
            <a:r>
              <a:rPr lang="en-US" sz="900" i="1" dirty="0"/>
              <a:t>Science Advances </a:t>
            </a:r>
            <a:r>
              <a:rPr lang="en-US" sz="900" b="1" dirty="0"/>
              <a:t>4</a:t>
            </a:r>
            <a:r>
              <a:rPr lang="en-US" sz="900" dirty="0"/>
              <a:t>, eaau2968 (2018) [DOI: 10. .1126/sciadv.aau2968].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034" y="1211090"/>
            <a:ext cx="4879473" cy="798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Investigate whether 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catechyl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 lignin (C-lignin),which is essentially a homopolymer, may actually be an “ideal lignin” for biomass processing.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120" y="1972365"/>
            <a:ext cx="4752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</a:t>
            </a:r>
            <a:endParaRPr lang="en-US" dirty="0">
              <a:latin typeface="+mn-lt"/>
            </a:endParaRP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Conduct a revised compositional characterization of the recently discovered C-lignin present in 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seedcoats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 of vanilla, and determine C-lignin’s reactivity and stability. 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Attempt to convert the C-lignin polymer to monomers in near-quantitative yield, using 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hydrogenolysis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120" y="3376191"/>
            <a:ext cx="494765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Results/Impacts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Upon acid treatments, C-lignin retained its key structural features and had little change in its molecular weight distribution, indicating that C-lignin does not suffer from unwanted condensation reactions.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Due to C-lignin’s stability, traditional lignin chemical degradation methods are ineffective on C-lignin. However, essentially all of the C-lignin polymer was depolymerized to monomeric catechol compounds during 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hydrogenolysis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Our study provides a new perspective for the production of 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catechols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 from a renewable biomass source rather than petroleum; thus, we suggest that continuing to pursue the engineering of C-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lignins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400" i="1" dirty="0">
                <a:solidFill>
                  <a:srgbClr val="000000"/>
                </a:solidFill>
                <a:latin typeface="+mn-lt"/>
              </a:rPr>
              <a:t>in planta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is a worthwhile endeavor.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September 2018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297E28-9457-874C-B823-4BBCFBEA874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t="40767" r="35142" b="7161"/>
          <a:stretch/>
        </p:blipFill>
        <p:spPr>
          <a:xfrm>
            <a:off x="5034798" y="1285875"/>
            <a:ext cx="4064446" cy="46208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9CF1ED1-2651-0844-8C2A-BCD9EE294D53}"/>
              </a:ext>
            </a:extLst>
          </p:cNvPr>
          <p:cNvSpPr txBox="1"/>
          <p:nvPr/>
        </p:nvSpPr>
        <p:spPr>
          <a:xfrm>
            <a:off x="5436130" y="5865409"/>
            <a:ext cx="354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/>
              <a:t>Hydrogenolysis</a:t>
            </a:r>
            <a:r>
              <a:rPr lang="en-US" sz="900" b="1" dirty="0"/>
              <a:t> monomer yields, from different catalyst and solvent combinations. </a:t>
            </a:r>
            <a:r>
              <a:rPr lang="en-US" sz="900" dirty="0"/>
              <a:t>Yields are on a </a:t>
            </a:r>
            <a:r>
              <a:rPr lang="en-US" sz="900" b="1" dirty="0"/>
              <a:t>C</a:t>
            </a:r>
            <a:r>
              <a:rPr lang="en-US" sz="900" dirty="0"/>
              <a:t>-lignin molar basis.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62502F-C3E2-7843-BF55-87BFB7AB8908}"/>
              </a:ext>
            </a:extLst>
          </p:cNvPr>
          <p:cNvSpPr txBox="1"/>
          <p:nvPr/>
        </p:nvSpPr>
        <p:spPr>
          <a:xfrm>
            <a:off x="2624667" y="53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HUBDOC-169-657</_dlc_DocId>
    <_dlc_DocIdUrl xmlns="f66da2ca-f37c-4205-929f-e8e9af1907d3">
      <Url>https://intranet.wei.wisc.edu/glbrc/doe/_layouts/15/DocIdRedir.aspx?ID=HUBDOC-169-657</Url>
      <Description>HUBDOC-169-657</Description>
    </_dlc_DocIdUrl>
    <_dlc_DocIdPersistId xmlns="f66da2ca-f37c-4205-929f-e8e9af1907d3">false</_dlc_DocIdPersist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13581</TotalTime>
  <Words>238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Rod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palmian</dc:creator>
  <cp:keywords/>
  <cp:lastModifiedBy>Matthew Wisniewski</cp:lastModifiedBy>
  <cp:revision>1105</cp:revision>
  <dcterms:created xsi:type="dcterms:W3CDTF">2010-02-04T19:54:00Z</dcterms:created>
  <dcterms:modified xsi:type="dcterms:W3CDTF">2018-09-28T19:20:18Z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3a757806-b1d4-4582-8ead-3ab5c640e960</vt:lpwstr>
  </property>
  <property fmtid="{D5CDD505-2E9C-101B-9397-08002B2CF9AE}" pid="4" name="TaxKeyword">
    <vt:lpwstr/>
  </property>
  <property fmtid="{D5CDD505-2E9C-101B-9397-08002B2CF9AE}" pid="5" name="xd_Signature">
    <vt:bool>true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