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7182" autoAdjust="0"/>
  </p:normalViewPr>
  <p:slideViewPr>
    <p:cSldViewPr>
      <p:cViewPr>
        <p:scale>
          <a:sx n="175" d="100"/>
          <a:sy n="175" d="100"/>
        </p:scale>
        <p:origin x="-544" y="-8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10/8/15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10/8/15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tif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Cell-wall properties </a:t>
            </a:r>
            <a:r>
              <a:rPr lang="en-US" sz="2400" b="1" dirty="0" smtClean="0">
                <a:latin typeface="+mn-lt"/>
              </a:rPr>
              <a:t>contribute </a:t>
            </a:r>
            <a:r>
              <a:rPr lang="en-US" sz="2400" b="1" dirty="0" smtClean="0">
                <a:latin typeface="+mn-lt"/>
              </a:rPr>
              <a:t>to improved deconstruction in diverse maize lines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800" y="6172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Li, </a:t>
            </a:r>
            <a:r>
              <a:rPr lang="en-US" sz="1200" dirty="0"/>
              <a:t>M</a:t>
            </a:r>
            <a:r>
              <a:rPr lang="en-US" sz="1200" dirty="0" smtClean="0"/>
              <a:t>., et al. 2015. </a:t>
            </a:r>
            <a:r>
              <a:rPr lang="en-US" sz="1200" i="1" dirty="0"/>
              <a:t>Cell-wall properties contributing to improved deconstruction by alkaline pre-treatment and enzymatic hydrolysis in diverse maize (</a:t>
            </a:r>
            <a:r>
              <a:rPr lang="en-US" sz="1200" i="1" dirty="0" err="1"/>
              <a:t>Zea</a:t>
            </a:r>
            <a:r>
              <a:rPr lang="en-US" sz="1200" i="1" dirty="0"/>
              <a:t> mays L.) </a:t>
            </a:r>
            <a:r>
              <a:rPr lang="en-US" sz="1200" i="1" dirty="0" smtClean="0"/>
              <a:t>lines</a:t>
            </a:r>
            <a:r>
              <a:rPr lang="en-US" sz="1200" dirty="0" smtClean="0"/>
              <a:t>. </a:t>
            </a:r>
            <a:r>
              <a:rPr lang="en-US" sz="1200" b="1" dirty="0" smtClean="0"/>
              <a:t>Journal of Experimental Botany </a:t>
            </a:r>
            <a:r>
              <a:rPr lang="en-US" sz="1200" dirty="0" smtClean="0"/>
              <a:t>66, 4305-4315.  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219200"/>
            <a:ext cx="44196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gain a better understanding of how maize cell-wall properties impact initial recalcitrance as well as alkaline pre-treatment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981200"/>
            <a:ext cx="453690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600" dirty="0" smtClean="0">
                <a:latin typeface="+mn-lt"/>
                <a:cs typeface="Calibri (Body)"/>
              </a:rPr>
              <a:t>Quantified</a:t>
            </a:r>
            <a:r>
              <a:rPr lang="en-US" sz="1600" dirty="0" smtClean="0">
                <a:latin typeface="+mn-lt"/>
                <a:cs typeface="Calibri (body)"/>
              </a:rPr>
              <a:t> 12 </a:t>
            </a:r>
            <a:r>
              <a:rPr lang="en-US" sz="1600" dirty="0" smtClean="0">
                <a:latin typeface="+mn-lt"/>
              </a:rPr>
              <a:t>cell-wall properties that may influence overall cell-wall recalcitrance </a:t>
            </a:r>
            <a:r>
              <a:rPr lang="en-US" sz="1600" dirty="0" smtClean="0">
                <a:latin typeface="+mn-lt"/>
              </a:rPr>
              <a:t>for </a:t>
            </a:r>
            <a:r>
              <a:rPr lang="en-US" sz="1600" dirty="0" smtClean="0">
                <a:latin typeface="+mn-lt"/>
              </a:rPr>
              <a:t>a diversity panel of 26 maize lines, both untreated and with mild alkaline pre-treatment</a:t>
            </a:r>
            <a:endParaRPr lang="en-US" sz="16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Investigated correlations </a:t>
            </a:r>
            <a:r>
              <a:rPr lang="en-US" sz="1600" dirty="0" smtClean="0">
                <a:latin typeface="+mn-lt"/>
              </a:rPr>
              <a:t>between cell-wall properties and hydrolysis </a:t>
            </a:r>
            <a:r>
              <a:rPr lang="en-US" sz="1600" dirty="0" smtClean="0">
                <a:latin typeface="+mn-lt"/>
              </a:rPr>
              <a:t>yields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810000"/>
            <a:ext cx="876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Correlations yielded both expected and unexpected results.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Importantly, initial and pre-treated cell-wall lignin content were not correlated, initial cell-wall lignin content was not correlated with hydrolysis yields following pre-treatment, and cell-wall lignin content following pre-treatment was not correlated with untreated hydrolysis yields; this indicates that, while enzymatic hydrolysis yields may be set by the cell-wall lignin content, the cell wall’s response to </a:t>
            </a:r>
            <a:r>
              <a:rPr lang="en-US" sz="1600" dirty="0" err="1" smtClean="0">
                <a:latin typeface="+mn-lt"/>
              </a:rPr>
              <a:t>delignifying</a:t>
            </a:r>
            <a:r>
              <a:rPr lang="en-US" sz="1600" dirty="0" smtClean="0">
                <a:latin typeface="+mn-lt"/>
              </a:rPr>
              <a:t> pre-treatment is not necessarily set by the initial lignin content.</a:t>
            </a:r>
            <a:endParaRPr lang="en-US" sz="16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This knowledge may inform strategies for plant breeding or genetic engineering that may improve cell-wall deconstruction, thereby improving bioenergy production.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October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Figure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43000"/>
            <a:ext cx="4495800" cy="306531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 read through and send off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HUBDOC-169-501</_dlc_DocId>
    <_dlc_DocIdUrl xmlns="f66da2ca-f37c-4205-929f-e8e9af1907d3">
      <Url>https://intranet.wei.wisc.edu/glbrc/doe/_layouts/15/DocIdRedir.aspx?ID=HUBDOC-169-501</Url>
      <Description>HUBDOC-169-501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8088</TotalTime>
  <Words>268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Krista</cp:lastModifiedBy>
  <cp:revision>871</cp:revision>
  <dcterms:created xsi:type="dcterms:W3CDTF">2010-02-04T19:54:00Z</dcterms:created>
  <dcterms:modified xsi:type="dcterms:W3CDTF">2015-10-08T18:59:23Z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c31ee862-c6a4-456b-b2f1-10b368035aaf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