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1415" autoAdjust="0"/>
    <p:restoredTop sz="95761" autoAdjust="0"/>
  </p:normalViewPr>
  <p:slideViewPr>
    <p:cSldViewPr snapToGrid="0">
      <p:cViewPr>
        <p:scale>
          <a:sx n="175" d="100"/>
          <a:sy n="175" d="100"/>
        </p:scale>
        <p:origin x="696" y="-560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5/23/17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5/23/17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Mutations that alter the bacterial cell envelope increase lipid production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027" y="6387818"/>
            <a:ext cx="902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Lemmer</a:t>
            </a:r>
            <a:r>
              <a:rPr lang="en-US" sz="1200" dirty="0" smtClean="0"/>
              <a:t>, KC et al. </a:t>
            </a:r>
            <a:r>
              <a:rPr lang="en-US" sz="1200" i="1" dirty="0" smtClean="0"/>
              <a:t>Mutations that alter the bacterial cell envelope increase lipid production</a:t>
            </a:r>
            <a:r>
              <a:rPr lang="en-US" sz="1200" dirty="0" smtClean="0"/>
              <a:t>. </a:t>
            </a:r>
            <a:r>
              <a:rPr lang="en-US" sz="1200" b="1" dirty="0" err="1" smtClean="0"/>
              <a:t>mBio</a:t>
            </a:r>
            <a:r>
              <a:rPr lang="en-US" sz="1200" dirty="0" smtClean="0"/>
              <a:t>,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DOI</a:t>
            </a:r>
            <a:r>
              <a:rPr lang="en-US" sz="1200" dirty="0"/>
              <a:t>: 10.1128/mBio.00513-17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" y="1502119"/>
            <a:ext cx="44032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Microbial lipids are a potential replacement for petroleum-based fuels but achieving high yields is challenging. This study sought to identify genetic factors that control microbial lipid production.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7" y="2931134"/>
            <a:ext cx="88106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Obtained and characterized high lipid (HL) </a:t>
            </a:r>
          </a:p>
          <a:p>
            <a:pPr lvl="0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mutants of </a:t>
            </a:r>
            <a:r>
              <a:rPr lang="en-US" i="1" dirty="0" err="1" smtClean="0">
                <a:latin typeface="+mn-lt"/>
              </a:rPr>
              <a:t>Rhodobacter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sphaeroides</a:t>
            </a:r>
            <a:r>
              <a:rPr lang="en-US" dirty="0" smtClean="0">
                <a:latin typeface="+mn-lt"/>
              </a:rPr>
              <a:t>, a </a:t>
            </a:r>
          </a:p>
          <a:p>
            <a:pPr lvl="0"/>
            <a:r>
              <a:rPr lang="en-US" dirty="0" smtClean="0">
                <a:latin typeface="+mn-lt"/>
              </a:rPr>
              <a:t>     bacterium that increases lipid membrane content under certain growth conditions.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For each of the mutant strains identified genetic alterations, used chemical sensitivity</a:t>
            </a:r>
          </a:p>
          <a:p>
            <a:r>
              <a:rPr lang="en-US" dirty="0" smtClean="0">
                <a:latin typeface="+mn-lt"/>
              </a:rPr>
              <a:t>     analysis to predict cell wall changes, quantified </a:t>
            </a:r>
            <a:r>
              <a:rPr lang="en-US" dirty="0">
                <a:latin typeface="+mn-lt"/>
              </a:rPr>
              <a:t>lipid </a:t>
            </a:r>
            <a:r>
              <a:rPr lang="en-US" dirty="0" smtClean="0">
                <a:latin typeface="+mn-lt"/>
              </a:rPr>
              <a:t>content, </a:t>
            </a:r>
            <a:r>
              <a:rPr lang="en-US" dirty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examined extracellular</a:t>
            </a:r>
          </a:p>
          <a:p>
            <a:r>
              <a:rPr lang="en-US" dirty="0" smtClean="0">
                <a:latin typeface="+mn-lt"/>
              </a:rPr>
              <a:t>     lipid products by transmission electron microscopy.</a:t>
            </a:r>
            <a:endParaRPr lang="en-US" dirty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7" y="4887172"/>
            <a:ext cx="8915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HL mutants show increased lipid accumulation with alterations to the bacterial cell envelope; two HL mutants accumulated ~60% of their lipids </a:t>
            </a:r>
            <a:r>
              <a:rPr lang="en-US" dirty="0" err="1" smtClean="0">
                <a:latin typeface="+mn-lt"/>
              </a:rPr>
              <a:t>extracellularly</a:t>
            </a:r>
            <a:r>
              <a:rPr lang="en-US" dirty="0" smtClean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Knowledge of the mechanisms that limit microbial lipid production can inform new strategies to improve yield and enable replacement of petroleum-based fuels.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05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7583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May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599" y="936171"/>
            <a:ext cx="4270827" cy="2357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88326" y="323079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Transmission electron microscopy images of </a:t>
            </a:r>
            <a:r>
              <a:rPr lang="en-US" sz="900" i="1" dirty="0" smtClean="0"/>
              <a:t>R. </a:t>
            </a:r>
            <a:r>
              <a:rPr lang="en-US" sz="900" i="1" dirty="0" err="1" smtClean="0"/>
              <a:t>sphaeroides</a:t>
            </a:r>
            <a:r>
              <a:rPr lang="en-US" sz="900" i="1" dirty="0" smtClean="0"/>
              <a:t> </a:t>
            </a:r>
            <a:r>
              <a:rPr lang="en-US" sz="900" dirty="0" smtClean="0"/>
              <a:t>parental strain and high lipid mutants (HLM). Shown in panels A-D are whole mounts of cells whereas panels E-H show views of extracellular material. Arrow in inset (F) indicates a stacked structure typical of liposomes. Microscopy performed at EMSL.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762000"/>
            <a:ext cx="1651000" cy="732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0" y="927101"/>
            <a:ext cx="1028700" cy="4500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HUBDOC-169-588</_dlc_DocId>
    <_dlc_DocIdUrl xmlns="f66da2ca-f37c-4205-929f-e8e9af1907d3">
      <Url>https://intranet.wei.wisc.edu/glbrc/doe/_layouts/15/DocIdRedir.aspx?ID=HUBDOC-169-588</Url>
      <Description>HUBDOC-169-588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13656</TotalTime>
  <Words>248</Words>
  <Application>Microsoft Macintosh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Rod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keywords/>
  <cp:lastModifiedBy>Krista Eastman</cp:lastModifiedBy>
  <cp:revision>892</cp:revision>
  <dcterms:created xsi:type="dcterms:W3CDTF">2010-02-04T19:54:00Z</dcterms:created>
  <dcterms:modified xsi:type="dcterms:W3CDTF">2017-05-23T16:41:54Z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02a45047-ca9c-4260-88fe-4f67806e24d1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