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38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5551" autoAdjust="0"/>
  </p:normalViewPr>
  <p:slideViewPr>
    <p:cSldViewPr snapToGrid="0">
      <p:cViewPr varScale="1">
        <p:scale>
          <a:sx n="121" d="100"/>
          <a:sy n="121" d="100"/>
        </p:scale>
        <p:origin x="1384" y="168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10/5/20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10/5/20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b="1" dirty="0"/>
              <a:t>Title again</a:t>
            </a:r>
            <a:r>
              <a:rPr lang="en-US" sz="700" b="1" baseline="0" dirty="0"/>
              <a:t>:</a:t>
            </a: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dirty="0"/>
              <a:t>Text 1-2 sentence summary?</a:t>
            </a:r>
          </a:p>
        </p:txBody>
      </p:sp>
    </p:spTree>
    <p:extLst>
      <p:ext uri="{BB962C8B-B14F-4D97-AF65-F5344CB8AC3E}">
        <p14:creationId xmlns:p14="http://schemas.microsoft.com/office/powerpoint/2010/main" val="321786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85335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Consequences and tradeoffs of continued agricultural expansion in the U.S.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263843"/>
            <a:ext cx="889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Lark, T. et al., “Cropland expansion in the United States produces marginal yields at high costs to wildlife” </a:t>
            </a:r>
            <a:r>
              <a:rPr lang="en-US" sz="900" i="1" dirty="0"/>
              <a:t>Nature communications 11</a:t>
            </a:r>
            <a:r>
              <a:rPr lang="en-US" sz="900" dirty="0"/>
              <a:t> </a:t>
            </a:r>
            <a:r>
              <a:rPr lang="en-US" sz="900" b="1" dirty="0"/>
              <a:t>4295 </a:t>
            </a:r>
            <a:r>
              <a:rPr lang="en-US" sz="900" dirty="0"/>
              <a:t>(2020). [DOI: 10.1038/s41467-020-18045-z]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51" y="4366009"/>
            <a:ext cx="90132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Expanded croplands contained yields below the national average, representing diminished production benefits.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Land converted to crop production previously provided high quality habitat with three times more milkweeds and 37% more waterfowl nesting opportunities per acre than other natural lands.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Cultivating bioenergy crops on these lands could mitigate habitat impacts while providing revenue sources for farmers, reduced competition with food production.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" y="382959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0" y="6619705"/>
            <a:ext cx="2327563" cy="2382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October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5015B-341B-DE4E-B309-42A402F96363}"/>
              </a:ext>
            </a:extLst>
          </p:cNvPr>
          <p:cNvSpPr txBox="1"/>
          <p:nvPr/>
        </p:nvSpPr>
        <p:spPr>
          <a:xfrm>
            <a:off x="4945380" y="4056932"/>
            <a:ext cx="3749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i="1" dirty="0"/>
              <a:t>Net cropland conversion amounted to one million acres per year in the U.S. between 2008 and 2016.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110" y="1095604"/>
            <a:ext cx="47929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en-US" sz="1600" dirty="0">
                <a:latin typeface="+mn-lt"/>
              </a:rPr>
              <a:t>Assess the impacts of widespread conversion of grasslands and other ecosystems into farming for corn, soybeans, and wheat from 2008 and 2016.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9958BF-8C9B-0F41-9F80-8FC351F13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80" y="955378"/>
            <a:ext cx="4182174" cy="3054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95" y="2242620"/>
            <a:ext cx="4969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  <a:endParaRPr lang="en-US" sz="1600" dirty="0">
              <a:latin typeface="+mn-lt"/>
            </a:endParaRPr>
          </a:p>
          <a:p>
            <a:pPr marL="283464" indent="-283464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Identify annual differences in land use by tracking yearly field-level changes of USDA cropland maps.</a:t>
            </a:r>
          </a:p>
          <a:p>
            <a:pPr marL="283464" indent="-283464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Model corn, soybean, and wheat yields to simulate new cropland productivity in relation to existing fields.</a:t>
            </a:r>
          </a:p>
          <a:p>
            <a:pPr marL="283464" indent="-283464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Determine impacts of expansion on native plant species; evaluate effects on monarch butterflies and nesting waterfowl.</a:t>
            </a:r>
          </a:p>
        </p:txBody>
      </p:sp>
    </p:spTree>
    <p:extLst>
      <p:ext uri="{BB962C8B-B14F-4D97-AF65-F5344CB8AC3E}">
        <p14:creationId xmlns:p14="http://schemas.microsoft.com/office/powerpoint/2010/main" val="227740289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B5441F300C5429FF9C6182EFE4152" ma:contentTypeVersion="13" ma:contentTypeDescription="Create a new document." ma:contentTypeScope="" ma:versionID="0a0b9867b7c95b2578c2cfb5bdad8c2f">
  <xsd:schema xmlns:xsd="http://www.w3.org/2001/XMLSchema" xmlns:xs="http://www.w3.org/2001/XMLSchema" xmlns:p="http://schemas.microsoft.com/office/2006/metadata/properties" xmlns:ns3="df18906b-e4f5-4cff-88c2-67f305a83a2c" xmlns:ns4="b11f0445-4b97-44bf-9ae2-5b2f73be5dbf" targetNamespace="http://schemas.microsoft.com/office/2006/metadata/properties" ma:root="true" ma:fieldsID="69afee59d4143b52ae5fd3a84efed10a" ns3:_="" ns4:_="">
    <xsd:import namespace="df18906b-e4f5-4cff-88c2-67f305a83a2c"/>
    <xsd:import namespace="b11f0445-4b97-44bf-9ae2-5b2f73be5d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8906b-e4f5-4cff-88c2-67f305a83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f0445-4b97-44bf-9ae2-5b2f73be5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E273A0-DD58-4D63-AD59-E4FD25EB50A2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b11f0445-4b97-44bf-9ae2-5b2f73be5dbf"/>
    <ds:schemaRef ds:uri="http://purl.org/dc/terms/"/>
    <ds:schemaRef ds:uri="http://schemas.microsoft.com/office/2006/documentManagement/types"/>
    <ds:schemaRef ds:uri="df18906b-e4f5-4cff-88c2-67f305a83a2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7EE322-C94F-45A2-86BB-7AC4BF667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18906b-e4f5-4cff-88c2-67f305a83a2c"/>
    <ds:schemaRef ds:uri="b11f0445-4b97-44bf-9ae2-5b2f73be5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22997</TotalTime>
  <Words>240</Words>
  <Application>Microsoft Macintosh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Matthew Wisniewski</cp:lastModifiedBy>
  <cp:revision>880</cp:revision>
  <dcterms:created xsi:type="dcterms:W3CDTF">2010-02-04T19:54:00Z</dcterms:created>
  <dcterms:modified xsi:type="dcterms:W3CDTF">2020-10-05T15:29:34Z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0x01010042BB5441F300C5429FF9C6182EFE4152</vt:lpwstr>
  </property>
  <property fmtid="{D5CDD505-2E9C-101B-9397-08002B2CF9AE}" pid="3" name="_dlc_DocIdItemGuid">
    <vt:lpwstr>9fc0a092-28a3-43ab-8106-5525cad596e8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