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Krause" initials="DK" lastIdx="2" clrIdx="0">
    <p:extLst/>
  </p:cmAuthor>
  <p:cmAuthor id="2" name="Chris Hittinger" initials="C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 autoAdjust="0"/>
    <p:restoredTop sz="95872" autoAdjust="0"/>
  </p:normalViewPr>
  <p:slideViewPr>
    <p:cSldViewPr snapToGrid="0">
      <p:cViewPr varScale="1">
        <p:scale>
          <a:sx n="125" d="100"/>
          <a:sy n="125" d="100"/>
        </p:scale>
        <p:origin x="2184" y="184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10/10/18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10/10/18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b="1" dirty="0"/>
              <a:t>Title again</a:t>
            </a:r>
            <a:r>
              <a:rPr lang="en-US" sz="700" b="1" baseline="0" dirty="0"/>
              <a:t>:</a:t>
            </a: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dirty="0"/>
              <a:t>Text 1-2 </a:t>
            </a:r>
            <a:r>
              <a:rPr lang="en-US" sz="700"/>
              <a:t>sentence summary?</a:t>
            </a:r>
            <a:endParaRPr lang="en-US" sz="7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156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Identification of a secondary metabolite gene cluster in budding yeasts with important implications for biofuel production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2439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Krause, D. et al. 2018. </a:t>
            </a:r>
            <a:r>
              <a:rPr lang="en-US" sz="1200" i="1" dirty="0">
                <a:latin typeface="+mn-lt"/>
              </a:rPr>
              <a:t>Functional and evolutionary characterization of a secondary metabolite gene cluster in budding yeasts</a:t>
            </a:r>
            <a:r>
              <a:rPr lang="en-US" sz="1200" dirty="0">
                <a:latin typeface="+mn-lt"/>
              </a:rPr>
              <a:t>. </a:t>
            </a:r>
            <a:r>
              <a:rPr lang="en-US" sz="1200" b="1" dirty="0">
                <a:latin typeface="+mn-lt"/>
              </a:rPr>
              <a:t>PNAS</a:t>
            </a:r>
            <a:r>
              <a:rPr lang="en-US" sz="1200" dirty="0">
                <a:latin typeface="+mn-lt"/>
              </a:rPr>
              <a:t>, DOI: 10.1073/pnas.1806268115.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" y="1143000"/>
            <a:ext cx="32365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500" dirty="0">
                <a:latin typeface="+mn-lt"/>
              </a:rPr>
              <a:t>Identify the genes responsible for production of the secondary metabolite pulcherrimin within the yeast subphylum Saccharomycotina; characterize and assign putative functions for each of the genes.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069" y="2983676"/>
            <a:ext cx="89167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</a:p>
          <a:p>
            <a:pPr marL="283464" lvl="0" indent="-283464">
              <a:buFont typeface="Wingdings" pitchFamily="2" charset="2"/>
              <a:buChar char="Ø"/>
            </a:pPr>
            <a:r>
              <a:rPr lang="en-US" sz="1500" dirty="0">
                <a:latin typeface="+mn-lt"/>
              </a:rPr>
              <a:t>The genomes of 90 species of </a:t>
            </a:r>
            <a:br>
              <a:rPr lang="en-US" sz="1500" dirty="0">
                <a:latin typeface="+mn-lt"/>
              </a:rPr>
            </a:br>
            <a:r>
              <a:rPr lang="en-US" sz="1500" dirty="0">
                <a:latin typeface="+mn-lt"/>
              </a:rPr>
              <a:t>budding yeast were compared and a four-gene cluster associated with pulcherrimin was identified.</a:t>
            </a:r>
          </a:p>
          <a:p>
            <a:pPr marL="283464" lvl="0" indent="-283464">
              <a:buFont typeface="Wingdings" pitchFamily="2" charset="2"/>
              <a:buChar char="Ø"/>
            </a:pPr>
            <a:r>
              <a:rPr lang="en-US" sz="1500" dirty="0">
                <a:latin typeface="+mn-lt"/>
              </a:rPr>
              <a:t>Targeted gene knockouts in </a:t>
            </a:r>
            <a:r>
              <a:rPr lang="en-US" sz="1500" i="1" dirty="0">
                <a:latin typeface="+mn-lt"/>
              </a:rPr>
              <a:t>Kluyveromyces lactis</a:t>
            </a:r>
            <a:r>
              <a:rPr lang="en-US" sz="1500" dirty="0">
                <a:latin typeface="+mn-lt"/>
              </a:rPr>
              <a:t> suggested that the gene cluster consists of two pulcherriminic acid biosynthesis genes, a pulcherrimin transporter, and a putative transcription factor.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618" y="4316313"/>
            <a:ext cx="863138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This secondary metabolite gene cluster is the first identified in budding yeasts. Pulcherrimin appears to act as a siderophore (chelator of environmental iron) that may provide an advantage to ”cheaters”: species that lack the ability to produce pulcherrimin but can transport and utilize pulcherrimin-complexed iron.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Both pulcherrimin and isobutanol are derived from a common pathway and some yeasts are particularly adept at making pulcherrimin; the metabolic control of pulcherrimin biosynthesis may lend insight to boost isobutanol production in non-producing model strains such as </a:t>
            </a:r>
            <a:r>
              <a:rPr lang="en-US" sz="1500" i="1" dirty="0">
                <a:latin typeface="+mn-lt"/>
              </a:rPr>
              <a:t>S. cerevisiae</a:t>
            </a:r>
            <a:r>
              <a:rPr lang="en-US" sz="1500" dirty="0">
                <a:latin typeface="+mn-lt"/>
              </a:rPr>
              <a:t>.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October</a:t>
            </a:r>
            <a:r>
              <a:rPr lang="en-US" sz="1200" b="1" baseline="0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 2018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D026C7D-5398-B84F-9792-0D6D773055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35" b="2798"/>
          <a:stretch/>
        </p:blipFill>
        <p:spPr>
          <a:xfrm>
            <a:off x="6224308" y="832753"/>
            <a:ext cx="2682872" cy="2556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FC30F6-9009-4D1A-9E80-A159C1769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74" y="872676"/>
            <a:ext cx="2809720" cy="255632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HUBDOC-169-662</_dlc_DocId>
    <_dlc_DocIdUrl xmlns="f66da2ca-f37c-4205-929f-e8e9af1907d3">
      <Url>https://intranet.wei.wisc.edu/glbrc/doe/_layouts/15/DocIdRedir.aspx?ID=HUBDOC-169-662</Url>
      <Description>HUBDOC-169-662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10273</TotalTime>
  <Words>197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Rod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keywords/>
  <cp:lastModifiedBy>Matthew Wisniewski</cp:lastModifiedBy>
  <cp:revision>870</cp:revision>
  <dcterms:created xsi:type="dcterms:W3CDTF">2010-02-04T19:54:00Z</dcterms:created>
  <dcterms:modified xsi:type="dcterms:W3CDTF">2018-10-10T16:58:27Z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9762c669-e5fc-402b-949a-a241ce68227e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