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2" autoAdjust="0"/>
    <p:restoredTop sz="96413" autoAdjust="0"/>
  </p:normalViewPr>
  <p:slideViewPr>
    <p:cSldViewPr snapToGrid="0">
      <p:cViewPr>
        <p:scale>
          <a:sx n="150" d="100"/>
          <a:sy n="150" d="100"/>
        </p:scale>
        <p:origin x="-1280" y="-40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8/28/17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8/28/17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13002" y="-8467"/>
            <a:ext cx="4893733" cy="120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WRINKLED1, a key regulator of oil biosynthesis, also affects hormone homeostasis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5534" y="6299196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/>
                <a:cs typeface="Arial"/>
              </a:rPr>
              <a:t>Kong, Q. </a:t>
            </a:r>
            <a:r>
              <a:rPr lang="en-US" sz="900" i="1" dirty="0">
                <a:latin typeface="Arial"/>
                <a:cs typeface="Arial"/>
              </a:rPr>
              <a:t>et al.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smtClean="0">
                <a:latin typeface="Arial"/>
                <a:cs typeface="Arial"/>
              </a:rPr>
              <a:t>“The Arabidopsis WRINKLED1 transcription factor affects </a:t>
            </a:r>
            <a:r>
              <a:rPr lang="en-US" sz="900" dirty="0" err="1" smtClean="0">
                <a:latin typeface="Arial"/>
                <a:cs typeface="Arial"/>
              </a:rPr>
              <a:t>auxin</a:t>
            </a:r>
            <a:r>
              <a:rPr lang="en-US" sz="900" dirty="0" smtClean="0">
                <a:latin typeface="Arial"/>
                <a:cs typeface="Arial"/>
              </a:rPr>
              <a:t> homeostasis in roots</a:t>
            </a:r>
            <a:r>
              <a:rPr lang="en-US" sz="900" b="1" dirty="0" smtClean="0">
                <a:latin typeface="Arial"/>
                <a:cs typeface="Arial"/>
              </a:rPr>
              <a:t>.</a:t>
            </a:r>
            <a:r>
              <a:rPr lang="en-US" sz="900" b="1" dirty="0">
                <a:latin typeface="Arial"/>
                <a:cs typeface="Arial"/>
              </a:rPr>
              <a:t>”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i="1" dirty="0" smtClean="0">
                <a:latin typeface="Arial"/>
                <a:cs typeface="Arial"/>
              </a:rPr>
              <a:t>Journal of Experimental Botany </a:t>
            </a:r>
            <a:r>
              <a:rPr lang="en-US" sz="900" dirty="0" smtClean="0">
                <a:latin typeface="Arial"/>
                <a:cs typeface="Arial"/>
              </a:rPr>
              <a:t>(2017) </a:t>
            </a:r>
            <a:r>
              <a:rPr lang="en-US" sz="900" dirty="0">
                <a:latin typeface="Arial"/>
                <a:cs typeface="Arial"/>
              </a:rPr>
              <a:t>[DOI</a:t>
            </a:r>
            <a:r>
              <a:rPr lang="en-US" sz="900" dirty="0" smtClean="0">
                <a:latin typeface="Arial"/>
                <a:cs typeface="Arial"/>
              </a:rPr>
              <a:t>:</a:t>
            </a:r>
            <a:r>
              <a:rPr lang="de-DE" sz="900" dirty="0" smtClean="0"/>
              <a:t> </a:t>
            </a:r>
            <a:r>
              <a:rPr lang="en-US" sz="900" dirty="0"/>
              <a:t>10.1093/</a:t>
            </a:r>
            <a:r>
              <a:rPr lang="en-US" sz="900" dirty="0" err="1"/>
              <a:t>jxb</a:t>
            </a:r>
            <a:r>
              <a:rPr lang="en-US" sz="900" dirty="0"/>
              <a:t>/erx275</a:t>
            </a:r>
            <a:r>
              <a:rPr lang="en-US" sz="900" dirty="0" smtClean="0">
                <a:latin typeface="Arial"/>
                <a:cs typeface="Arial"/>
              </a:rPr>
              <a:t>]</a:t>
            </a:r>
            <a:r>
              <a:rPr lang="en-US" sz="900" dirty="0">
                <a:latin typeface="Arial"/>
                <a:cs typeface="Arial"/>
              </a:rPr>
              <a:t>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" y="1081617"/>
            <a:ext cx="717126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WRINKLED1 (WRI1) is a key transcriptional regulator of fatty acid biosynthesis genes in diverse oil-containing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tissues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;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the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Arabidopsis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loss-of-function mutant displays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reduced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seed oil content and impaired seedling establishment. Here we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further characterize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the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mutant, identify a primary root growth defect, and confirm altered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homeostasis.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044694"/>
            <a:ext cx="72898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sz="1400" dirty="0" smtClean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Observe root morphology of the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loss-of-function mutant,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AtWRI1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overexpression lines, and wild-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type (WT) Arabidopsis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; examine proton efflux in roots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In WT and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plants, quantify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(indole-3-acetic acid (IAA)) metabolites, shown to be associated with Arabidopsis root growth, by mass spectrometry; investigate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sensitivity and transport in these plants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Identify genes altered in expression in the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mutant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Conduct DNA binding assays of AtWRI1 protein and AtWRI1 promoter regions of genes identified with altered expression in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; identify putative AtWRI1 binding sites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055536"/>
            <a:ext cx="724746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displays a primary root growth defect and altered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-conjugate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content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Results presented here are consistent with AtWRI1 playing a role in mediating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homeostasis by binding to the promoter of the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-responsive gene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GH3.3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providing a mechanism for how AtWRI1 might affect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homeostasis. AtWRI1 also binds to the promoter regions of some of the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PIN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genes, which encode IAA carrier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proteins 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Some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GH3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PIN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genes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e.g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GH3.3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PIN1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PIN3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PIN5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and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PIN6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) have altered expression in </a:t>
            </a:r>
            <a:r>
              <a:rPr lang="en-US" sz="1400" i="1" dirty="0" smtClean="0">
                <a:solidFill>
                  <a:srgbClr val="000000"/>
                </a:solidFill>
                <a:latin typeface="+mn-lt"/>
              </a:rPr>
              <a:t>wri1-1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providing further evidence that AtWRI1 affects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auxin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homeostasis 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The knowledge that WRI1 affects hormone homeostasis is of importance for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engineering crops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for increased oil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content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33" y="322362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August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page1benning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68" t="8642" r="35853" b="19629"/>
          <a:stretch/>
        </p:blipFill>
        <p:spPr>
          <a:xfrm>
            <a:off x="7201752" y="0"/>
            <a:ext cx="1942248" cy="6375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01254" y="6400800"/>
            <a:ext cx="24427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Expression profiles of </a:t>
            </a:r>
            <a:r>
              <a:rPr lang="en-US" sz="800" i="1" dirty="0" smtClean="0"/>
              <a:t>AtWRI1</a:t>
            </a:r>
            <a:r>
              <a:rPr lang="en-US" sz="800" dirty="0" smtClean="0"/>
              <a:t> in Arabidopsis root.</a:t>
            </a:r>
            <a:endParaRPr lang="en-US" sz="8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HUBDOC-169-622</_dlc_DocId>
    <_dlc_DocIdUrl xmlns="f66da2ca-f37c-4205-929f-e8e9af1907d3">
      <Url>https://intranet.wei.wisc.edu/glbrc/doe/_layouts/15/DocIdRedir.aspx?ID=HUBDOC-169-622</Url>
      <Description>HUBDOC-169-622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11059</TotalTime>
  <Words>384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Krista</cp:lastModifiedBy>
  <cp:revision>1034</cp:revision>
  <dcterms:created xsi:type="dcterms:W3CDTF">2010-02-04T19:54:00Z</dcterms:created>
  <dcterms:modified xsi:type="dcterms:W3CDTF">2017-08-28T15:09:15Z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d8f5ef48-1368-45dd-a05c-6331417902ed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