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 autoAdjust="0"/>
    <p:restoredTop sz="92760" autoAdjust="0"/>
  </p:normalViewPr>
  <p:slideViewPr>
    <p:cSldViewPr snapToGrid="0">
      <p:cViewPr varScale="1">
        <p:scale>
          <a:sx n="106" d="100"/>
          <a:sy n="106" d="100"/>
        </p:scale>
        <p:origin x="2696" y="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3/13/19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3/13/19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3041928" y="47193"/>
            <a:ext cx="5882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Survey of fungal genomes reveals functional adaptation of a set of borrowed bacterial genes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7159" y="6444447"/>
            <a:ext cx="7325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err="1"/>
              <a:t>Kominek</a:t>
            </a:r>
            <a:r>
              <a:rPr lang="fr-FR" sz="1000" dirty="0"/>
              <a:t>, J. </a:t>
            </a:r>
            <a:r>
              <a:rPr lang="fr-FR" sz="1000" i="1" dirty="0"/>
              <a:t>et al.</a:t>
            </a:r>
            <a:r>
              <a:rPr lang="fr-FR" sz="1000" dirty="0"/>
              <a:t> </a:t>
            </a:r>
            <a:r>
              <a:rPr lang="en-US" sz="1000" dirty="0"/>
              <a:t>“Eukaryotic Acquisition of a Bacterial Operon.” </a:t>
            </a:r>
            <a:r>
              <a:rPr lang="en-US" sz="1000" i="1" dirty="0"/>
              <a:t>Cell </a:t>
            </a:r>
            <a:r>
              <a:rPr lang="en-US" sz="1000" b="1" dirty="0"/>
              <a:t>176</a:t>
            </a:r>
            <a:r>
              <a:rPr lang="en-US" sz="1000" dirty="0"/>
              <a:t>, 1356-1366 (2019) [DOI: 10.1016/j.cell.2019.01.034].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26" y="1209361"/>
            <a:ext cx="887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Survey a broad range of fungal genomes to identify functions acquired by horizontal operon transfer.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725" y="1534658"/>
            <a:ext cx="41790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Conduct phylogenetic studies using a broad range of fungal genomes to identify biochemical functions not typically associated with fungi. 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Conduct phylogenetic hypothesis testing to identify how these pathway genes were acquired. 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Conduct mRNA studies to identify how the transferred genes are expressed.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Conduct biochemical testing of yeast culture extracts for product formation.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725" y="3779541"/>
            <a:ext cx="423575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Some yeast species harbor </a:t>
            </a:r>
            <a:r>
              <a:rPr lang="en-US" sz="1400" dirty="0" err="1">
                <a:latin typeface="+mn-lt"/>
              </a:rPr>
              <a:t>enterobactin</a:t>
            </a:r>
            <a:r>
              <a:rPr lang="en-US" sz="1400" dirty="0">
                <a:latin typeface="+mn-lt"/>
              </a:rPr>
              <a:t> bio-synthesis genes, unseen in other fungi, resulting from an ancient horizontal operon transfer from bacteria to a group of yeasts.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Transferred pathway genes are actively expressed in a manner consistent with canonical eukaryotic transcription.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+mn-lt"/>
              </a:rPr>
              <a:t>Such acquisition and adaptive change may provide new biochemical functions that could be harnessed to develop new strategies to produce valuable bioproducts.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March 2019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4583681-1087-D94D-AB1F-8662B43AAF5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6" t="18907" r="42479" b="43651"/>
          <a:stretch/>
        </p:blipFill>
        <p:spPr>
          <a:xfrm>
            <a:off x="4419894" y="1664365"/>
            <a:ext cx="4724106" cy="465060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HUBDOC-169-675</_dlc_DocId>
    <_dlc_DocIdUrl xmlns="f66da2ca-f37c-4205-929f-e8e9af1907d3">
      <Url>https://intranet.wei.wisc.edu/glbrc/doe/_layouts/15/DocIdRedir.aspx?ID=HUBDOC-169-675</Url>
      <Description>HUBDOC-169-675</Description>
    </_dlc_DocIdUrl>
    <_dlc_DocIdPersistId xmlns="f66da2ca-f37c-4205-929f-e8e9af1907d3">false</_dlc_DocIdPersistId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13299</TotalTime>
  <Words>197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Jill Sakai</cp:lastModifiedBy>
  <cp:revision>1095</cp:revision>
  <dcterms:created xsi:type="dcterms:W3CDTF">2010-02-04T19:54:00Z</dcterms:created>
  <dcterms:modified xsi:type="dcterms:W3CDTF">2019-03-13T20:45:11Z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484eb9d2-f74e-4fbe-b6b5-41cae97fbf62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