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2" autoAdjust="0"/>
    <p:restoredTop sz="96413" autoAdjust="0"/>
  </p:normalViewPr>
  <p:slideViewPr>
    <p:cSldViewPr snapToGrid="0">
      <p:cViewPr>
        <p:scale>
          <a:sx n="150" d="100"/>
          <a:sy n="150" d="100"/>
        </p:scale>
        <p:origin x="-1224" y="-52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8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"/>
          <a:stretch/>
        </p:blipFill>
        <p:spPr>
          <a:xfrm>
            <a:off x="4741334" y="1147747"/>
            <a:ext cx="4424303" cy="4825897"/>
          </a:xfrm>
          <a:prstGeom prst="rect">
            <a:avLst/>
          </a:prstGeom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99267" y="-1"/>
            <a:ext cx="654473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Successful accumulation of sugars in bio-energy crops may depend on the unfolded protein response to mitigate stress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483" y="6405033"/>
            <a:ext cx="8951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Kim, S.-J., </a:t>
            </a:r>
            <a:r>
              <a:rPr lang="en-US" sz="800" i="1" dirty="0" smtClean="0"/>
              <a:t>et al.</a:t>
            </a:r>
            <a:r>
              <a:rPr lang="en-US" sz="800" dirty="0" smtClean="0"/>
              <a:t>, In </a:t>
            </a:r>
            <a:r>
              <a:rPr lang="en-US" sz="800" i="1" dirty="0" err="1" smtClean="0"/>
              <a:t>Brachypodium</a:t>
            </a:r>
            <a:r>
              <a:rPr lang="en-US" sz="800" dirty="0" smtClean="0"/>
              <a:t> a complex signaling is actuated to protect cells from </a:t>
            </a:r>
            <a:r>
              <a:rPr lang="en-US" sz="800" dirty="0" err="1" smtClean="0"/>
              <a:t>proteotoxic</a:t>
            </a:r>
            <a:r>
              <a:rPr lang="en-US" sz="800" dirty="0" smtClean="0"/>
              <a:t> stress and facilitate seed filling</a:t>
            </a:r>
            <a:r>
              <a:rPr lang="en-US" sz="800" b="1" dirty="0" smtClean="0"/>
              <a:t>.</a:t>
            </a:r>
            <a:r>
              <a:rPr lang="en-US" sz="800" dirty="0" smtClean="0"/>
              <a:t> </a:t>
            </a:r>
            <a:r>
              <a:rPr lang="en-US" sz="800" i="1" dirty="0" err="1" smtClean="0"/>
              <a:t>Planta</a:t>
            </a:r>
            <a:r>
              <a:rPr lang="en-US" sz="800" i="1" dirty="0" smtClean="0"/>
              <a:t> </a:t>
            </a:r>
            <a:r>
              <a:rPr lang="en-US" sz="800" b="1" dirty="0" smtClean="0"/>
              <a:t>246</a:t>
            </a:r>
            <a:r>
              <a:rPr lang="en-US" sz="800" dirty="0" smtClean="0"/>
              <a:t>, 75-89 </a:t>
            </a:r>
            <a:r>
              <a:rPr lang="en-US" sz="800" dirty="0"/>
              <a:t>(2017) [DOI: 10.1007/s00425-017-2687-</a:t>
            </a:r>
            <a:r>
              <a:rPr lang="en-US" sz="800" dirty="0" smtClean="0"/>
              <a:t>7]</a:t>
            </a:r>
            <a:r>
              <a:rPr lang="en-US" sz="800" dirty="0"/>
              <a:t>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73146"/>
            <a:ext cx="488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To improve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bioenergy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crop composition and yield, we seek to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understand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activation of the unfolded response and its impact on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plant cells’ ability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to accumulate carbohydrates.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26161"/>
            <a:ext cx="4919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sz="1400" dirty="0" smtClean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Identify a key unfolded protein response (UPR) transcription factor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orthologue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bZIP60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in </a:t>
            </a:r>
            <a:r>
              <a:rPr lang="en-US" sz="1400" i="1" dirty="0" err="1" smtClean="0">
                <a:solidFill>
                  <a:srgbClr val="000000"/>
                </a:solidFill>
                <a:latin typeface="+mn-lt"/>
              </a:rPr>
              <a:t>Brachypodium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; investigate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bZIP60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splicing variants and induction of UPR genes upon  endoplasmic reticulum (ER) stress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Determine MLG synthase expression level upon heat stress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40192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734" y="6002865"/>
            <a:ext cx="43264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Heat stress decreases expression of the MLG synthase, BdCSLF6, in </a:t>
            </a:r>
            <a:r>
              <a:rPr lang="en-US" sz="800" b="1" i="1" dirty="0" err="1" smtClean="0"/>
              <a:t>Brachypodium</a:t>
            </a:r>
            <a:r>
              <a:rPr lang="en-US" sz="800" b="1" dirty="0" smtClean="0"/>
              <a:t>.</a:t>
            </a:r>
            <a:endParaRPr lang="en-US" sz="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378196"/>
            <a:ext cx="471593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Identified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a </a:t>
            </a:r>
            <a:r>
              <a:rPr lang="en-US" sz="1400" i="1" dirty="0" err="1" smtClean="0">
                <a:solidFill>
                  <a:srgbClr val="000000"/>
                </a:solidFill>
                <a:latin typeface="+mn-lt"/>
              </a:rPr>
              <a:t>Brachypodium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 bZIP60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orthologue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and determined a positive correlation between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bZIP60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splicing and ER stress induced by chemicals and heat; each stress condition led to transcriptional modulation of several UPR genes, supporting the existence of condition-specific UPR gene regulation.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MLG production is negatively affected by heat stress via decreased MLG synthase accumulation.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uccessful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MLG accumulation in seeds is strongly correlated with the ability of the plant to sustain ER stress via the UPR; this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may help improve biomass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composition when translated into bioenergy crops.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17456" y="4671783"/>
            <a:ext cx="12346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Decreased CSLF6</a:t>
            </a:r>
          </a:p>
          <a:p>
            <a:r>
              <a:rPr lang="en-US" sz="1000" dirty="0" smtClean="0"/>
              <a:t>transcript under heat stress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7717455" y="5205641"/>
            <a:ext cx="12346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Decreased CSLF6</a:t>
            </a:r>
          </a:p>
          <a:p>
            <a:r>
              <a:rPr lang="en-US" sz="1000" dirty="0"/>
              <a:t>p</a:t>
            </a:r>
            <a:r>
              <a:rPr lang="en-US" sz="1000" dirty="0" smtClean="0"/>
              <a:t>rotein under heat stress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6476102" y="4636546"/>
            <a:ext cx="457200" cy="591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056967" y="5056094"/>
            <a:ext cx="660488" cy="2132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138446" y="3584004"/>
            <a:ext cx="457200" cy="591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8377943" y="4346089"/>
            <a:ext cx="0" cy="2904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HUBDOC-169-603</_dlc_DocId>
    <_dlc_DocIdUrl xmlns="f66da2ca-f37c-4205-929f-e8e9af1907d3">
      <Url>https://intranet.wei.wisc.edu/glbrc/doe/_layouts/15/DocIdRedir.aspx?ID=HUBDOC-169-603</Url>
      <Description>HUBDOC-169-603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11046</TotalTime>
  <Words>284</Words>
  <Application>Microsoft Macintosh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lastModifiedBy>Krista</cp:lastModifiedBy>
  <cp:revision>1040</cp:revision>
  <dcterms:created xsi:type="dcterms:W3CDTF">2010-02-04T19:54:00Z</dcterms:created>
  <dcterms:modified xsi:type="dcterms:W3CDTF">2017-06-28T17:33:25Z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9ffd5432-4197-4d0e-9748-8b6159f3ef0d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