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413" autoAdjust="0"/>
  </p:normalViewPr>
  <p:slideViewPr>
    <p:cSldViewPr snapToGrid="0">
      <p:cViewPr>
        <p:scale>
          <a:sx n="150" d="100"/>
          <a:sy n="150" d="100"/>
        </p:scale>
        <p:origin x="-1224" y="-520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8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6/23/17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6/23/17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sentence summary?</a:t>
            </a:r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99267" y="0"/>
            <a:ext cx="65447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Dynamics of gene expression during development and expansion of vegetative stem internodes of bioenergy sorghum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6549" y="6311900"/>
            <a:ext cx="848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Kebrom</a:t>
            </a:r>
            <a:r>
              <a:rPr lang="en-US" sz="900" dirty="0"/>
              <a:t>, T.H., McKinley, </a:t>
            </a:r>
            <a:r>
              <a:rPr lang="en-US" sz="900" dirty="0" smtClean="0"/>
              <a:t>B. &amp; </a:t>
            </a:r>
            <a:r>
              <a:rPr lang="en-US" sz="900" dirty="0"/>
              <a:t>Mullet, J.E. </a:t>
            </a:r>
            <a:r>
              <a:rPr lang="en-US" sz="900" dirty="0" smtClean="0"/>
              <a:t>Dynamics </a:t>
            </a:r>
            <a:r>
              <a:rPr lang="en-US" sz="900" dirty="0"/>
              <a:t>of gene expression during development and expansion of vegetative stem internodes of bioenergy sorghum</a:t>
            </a:r>
            <a:r>
              <a:rPr lang="en-US" sz="900" b="1" dirty="0" smtClean="0"/>
              <a:t>.</a:t>
            </a:r>
            <a:r>
              <a:rPr lang="en-US" sz="900" dirty="0" smtClean="0"/>
              <a:t> </a:t>
            </a:r>
            <a:r>
              <a:rPr lang="en-US" sz="900" i="1" dirty="0"/>
              <a:t>Biotechnology for Biofuels </a:t>
            </a:r>
            <a:r>
              <a:rPr lang="en-US" sz="900" b="1" dirty="0"/>
              <a:t>10</a:t>
            </a:r>
            <a:r>
              <a:rPr lang="en-US" sz="900" dirty="0"/>
              <a:t>, 159 (2017) [DOI: 10.1186/s13068-017-0848-3].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83214"/>
            <a:ext cx="6409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Conduct a detailed characterization of the development of vegetative sorghum stem internodes to provide a baseline of information of stem anatomy and gene expression that may be useful for improving biomass yield and composition.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036230"/>
            <a:ext cx="6036733" cy="2578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sz="1400" dirty="0" smtClean="0">
              <a:latin typeface="+mn-lt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A baseline of internode development and gene expression was collected from sorghum bioenergy genotype R.07020 plants grown in long days at low density for 60 days; four successive sub-apical internodes (Int1-4) were collected, where Int1 is nearest the apex.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For microscopic studies of internode development, cross sections and longitudinal sections were obtained from the middle section of each internode; tissues were fixed, embedded, sectioned, stained, and visualized by digital imaging.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For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transcriptome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studies, RNA-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seq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was performed for tissues from  Int1-4; RNA-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seq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data was validated by quantitative real-time PCR.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622794"/>
            <a:ext cx="90762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Microscopic and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transcriptome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analyses of four successive sub-apical internodes characterized the developmental progression of vegetative stem internodes from initiation through full elongation in the sorghum genotype R.07020.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Transcriptome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profiling indicates that dynamic variation in the levels and action of hormones GA, CK, IAA, BR, ethylene, ABA, and JA modulate gene expression and growth during internode growth and development.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This study provides detailed microscopic and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transcriptomic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data useful for identifying genes and molecular pathways regulating internode elongation in response to various developmental and environmental signals.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June 2017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4" name="Picture 3" descr="page10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 t="44198" r="8583" b="8148"/>
          <a:stretch/>
        </p:blipFill>
        <p:spPr>
          <a:xfrm>
            <a:off x="6493933" y="1134533"/>
            <a:ext cx="2489200" cy="38280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HUBDOC-169-601</_dlc_DocId>
    <_dlc_DocIdUrl xmlns="f66da2ca-f37c-4205-929f-e8e9af1907d3">
      <Url>https://intranet.wei.wisc.edu/glbrc/doe/_layouts/15/DocIdRedir.aspx?ID=HUBDOC-169-601</Url>
      <Description>HUBDOC-169-601</Description>
    </_dlc_DocIdUrl>
    <_dlc_DocIdPersistId xmlns="f66da2ca-f37c-4205-929f-e8e9af1907d3">false</_dlc_DocIdPersistI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10837</TotalTime>
  <Words>339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Krista</cp:lastModifiedBy>
  <cp:revision>1021</cp:revision>
  <dcterms:created xsi:type="dcterms:W3CDTF">2010-02-04T19:54:00Z</dcterms:created>
  <dcterms:modified xsi:type="dcterms:W3CDTF">2017-06-23T18:41:35Z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b92c57bc-a18c-48ee-bda1-c952b63bd9df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