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1415" autoAdjust="0"/>
    <p:restoredTop sz="97182" autoAdjust="0"/>
  </p:normalViewPr>
  <p:slideViewPr>
    <p:cSldViewPr>
      <p:cViewPr>
        <p:scale>
          <a:sx n="100" d="100"/>
          <a:sy n="100" d="100"/>
        </p:scale>
        <p:origin x="-2152" y="-264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3/25/15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3/25/15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An integrated approach to reconstructing genome-scale transcriptional regulatory networks (TRNs)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248400"/>
            <a:ext cx="88626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Imam </a:t>
            </a:r>
            <a:r>
              <a:rPr lang="en-US" sz="1050" dirty="0"/>
              <a:t>S, </a:t>
            </a:r>
            <a:r>
              <a:rPr lang="en-US" sz="1050" dirty="0" err="1"/>
              <a:t>Nogeura</a:t>
            </a:r>
            <a:r>
              <a:rPr lang="en-US" sz="1050" dirty="0"/>
              <a:t> DR, Donohue TJ (2015) An integrated approach to reconstructing genome-scale transcriptional regulatory networks. </a:t>
            </a:r>
            <a:r>
              <a:rPr lang="en-US" sz="1050" dirty="0" err="1"/>
              <a:t>PLoS</a:t>
            </a:r>
            <a:r>
              <a:rPr lang="en-US" sz="1050" dirty="0"/>
              <a:t> Computational Biology 11: e1004103.</a:t>
            </a:r>
          </a:p>
          <a:p>
            <a:endParaRPr lang="en-US" sz="105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90600"/>
            <a:ext cx="3467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To expand the predictive power and information content of transcriptional regulatory networks (TRNs) in biological systems beyond current capabilities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613898"/>
            <a:ext cx="3733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Integrate comparative genomics and motif analysis with traditional gene expression-based methods</a:t>
            </a:r>
            <a:endParaRPr lang="en-US" dirty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 Validate work flow for TRN development in well-studied microbes; uncover new regulatory modules or circuitry 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795897"/>
            <a:ext cx="8478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The integrated approach is more accurate and captures a larger fraction of known regulatory interactions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Translational tool that can readily reconstruct TRNs from </a:t>
            </a:r>
            <a:r>
              <a:rPr lang="en-US" dirty="0">
                <a:latin typeface="+mn-lt"/>
              </a:rPr>
              <a:t>related organisms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The integrative method for TRN reconstruction will soon be available through </a:t>
            </a:r>
            <a:r>
              <a:rPr lang="en-US" dirty="0" err="1" smtClean="0">
                <a:latin typeface="+mn-lt"/>
              </a:rPr>
              <a:t>Kbase</a:t>
            </a:r>
            <a:endParaRPr lang="en-US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81001"/>
            <a:ext cx="1676400" cy="74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March 2015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154190"/>
            <a:ext cx="5562600" cy="35702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HUBDOC-169-468</_dlc_DocId>
    <_dlc_DocIdUrl xmlns="f66da2ca-f37c-4205-929f-e8e9af1907d3">
      <Url>https://intranet.wei.wisc.edu/glbrc/doe/_layouts/15/DocIdRedir.aspx?ID=HUBDOC-169-468</Url>
      <Description>HUBDOC-169-468</Description>
    </_dlc_DocIdUrl>
    <_dlc_DocIdPersistId xmlns="f66da2ca-f37c-4205-929f-e8e9af1907d3">false</_dlc_DocIdPersistI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11681</TotalTime>
  <Words>157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Matt Wisniewski</cp:lastModifiedBy>
  <cp:revision>860</cp:revision>
  <dcterms:created xsi:type="dcterms:W3CDTF">2010-02-04T19:54:00Z</dcterms:created>
  <dcterms:modified xsi:type="dcterms:W3CDTF">2015-03-26T01:08:33Z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4e49fdf7-10e8-4072-a2ac-89de3d49d61b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