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8" autoAdjust="0"/>
    <p:restoredTop sz="96414" autoAdjust="0"/>
  </p:normalViewPr>
  <p:slideViewPr>
    <p:cSldViewPr snapToGrid="0">
      <p:cViewPr>
        <p:scale>
          <a:sx n="150" d="100"/>
          <a:sy n="150" d="100"/>
        </p:scale>
        <p:origin x="-424" y="-17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8/2/17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8/2/17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sentence summary?</a:t>
            </a:r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463801" y="194735"/>
            <a:ext cx="646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Identification of a stem length regulator in sorghum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9683" y="6227230"/>
            <a:ext cx="503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Hilley</a:t>
            </a:r>
            <a:r>
              <a:rPr lang="en-US" sz="900" dirty="0" smtClean="0"/>
              <a:t>, J.L. </a:t>
            </a:r>
            <a:r>
              <a:rPr lang="en-US" sz="900" i="1" dirty="0" smtClean="0"/>
              <a:t>et al. </a:t>
            </a:r>
            <a:r>
              <a:rPr lang="en-US" sz="900" dirty="0" smtClean="0"/>
              <a:t>Sorghum </a:t>
            </a:r>
            <a:r>
              <a:rPr lang="en-US" sz="900" i="1" dirty="0" smtClean="0"/>
              <a:t>Dw2</a:t>
            </a:r>
            <a:r>
              <a:rPr lang="en-US" sz="900" dirty="0" smtClean="0"/>
              <a:t> encodes a protein kinase regulator of stem internode length</a:t>
            </a:r>
            <a:r>
              <a:rPr lang="en-US" sz="900" b="1" dirty="0" smtClean="0"/>
              <a:t>.</a:t>
            </a:r>
            <a:r>
              <a:rPr lang="en-US" sz="900" dirty="0" smtClean="0"/>
              <a:t> </a:t>
            </a:r>
            <a:r>
              <a:rPr lang="en-US" sz="900" i="1" dirty="0" smtClean="0"/>
              <a:t>Scientific Reports </a:t>
            </a:r>
            <a:r>
              <a:rPr lang="en-US" sz="900" b="1" dirty="0"/>
              <a:t>7</a:t>
            </a:r>
            <a:r>
              <a:rPr lang="en-US" sz="900" dirty="0" smtClean="0"/>
              <a:t>, 4616 </a:t>
            </a:r>
            <a:r>
              <a:rPr lang="en-US" sz="900" dirty="0"/>
              <a:t>(2017) </a:t>
            </a:r>
            <a:r>
              <a:rPr lang="en-US" sz="900" dirty="0" smtClean="0"/>
              <a:t>[DOI</a:t>
            </a:r>
            <a:r>
              <a:rPr lang="en-US" sz="900" dirty="0"/>
              <a:t>:10.1038/s41598-017-04609-5</a:t>
            </a:r>
            <a:r>
              <a:rPr lang="en-US" sz="900" dirty="0" smtClean="0"/>
              <a:t>]</a:t>
            </a:r>
            <a:r>
              <a:rPr lang="en-US" sz="900" dirty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00149"/>
            <a:ext cx="595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Identify the gene corresponding to the 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locus to better understand how stem growth, a key factor in biomass yield and plant architecture, is controlled in sorghum.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3963"/>
            <a:ext cx="6045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sz="1400" dirty="0" smtClean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Measure length of each internode in sorghum genotypes from several RIL populations known to segregate for 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/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alleles.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Conduct Quantitative Trait Locus (QTL) mapping, fine map the 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locus, and identify candidate genes/alleles in the delimited 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locus.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Identify the 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gene sequence and likely biochemical function; conduct  phylogenetic analyses, and trace the origin and utilization of 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alleles in sorghum breeding programs.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Determine 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expression in various tissues using the sorghum RNA Atlas.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01063"/>
            <a:ext cx="59605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Dw2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gene was identified as a protein kinase whose closest homolog in Arabidopsis is KIPK, a member of the AGCVIII protein kinase family that interacts with KCBP (lipid vesicle transport) and PERK (cell wall signaling).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Therefore, Dw2 may regulate stem growth by modulating delivery and utilization of materials for cell wall biosynthesis.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Increasing our knowledge of stem growth will aid the improvement of sorghum hybrids for bioenergy production.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August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 descr="SM_p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5679" r="47196" b="24321"/>
          <a:stretch/>
        </p:blipFill>
        <p:spPr>
          <a:xfrm>
            <a:off x="6180666" y="601133"/>
            <a:ext cx="2633133" cy="5655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2267" y="6239934"/>
            <a:ext cx="276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DYM corresponds to dominant </a:t>
            </a:r>
            <a:r>
              <a:rPr lang="en-US" sz="900" i="1" dirty="0" smtClean="0"/>
              <a:t>Dw2</a:t>
            </a:r>
            <a:r>
              <a:rPr lang="en-US" sz="900" dirty="0" smtClean="0"/>
              <a:t>, whereas DDYM corresponds to the recessive </a:t>
            </a:r>
            <a:r>
              <a:rPr lang="en-US" sz="900" i="1" dirty="0" smtClean="0"/>
              <a:t>dw2</a:t>
            </a:r>
            <a:r>
              <a:rPr lang="en-US" sz="900" dirty="0" smtClean="0"/>
              <a:t> allele. 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HUBDOC-169-609</_dlc_DocId>
    <_dlc_DocIdUrl xmlns="f66da2ca-f37c-4205-929f-e8e9af1907d3">
      <Url>https://intranet.wei.wisc.edu/glbrc/doe/_layouts/15/DocIdRedir.aspx?ID=HUBDOC-169-609</Url>
      <Description>HUBDOC-169-609</Description>
    </_dlc_DocIdUrl>
    <_dlc_DocIdPersistId xmlns="f66da2ca-f37c-4205-929f-e8e9af1907d3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11146</TotalTime>
  <Words>282</Words>
  <Application>Microsoft Macintosh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Krista</cp:lastModifiedBy>
  <cp:revision>1041</cp:revision>
  <dcterms:created xsi:type="dcterms:W3CDTF">2010-02-04T19:54:00Z</dcterms:created>
  <dcterms:modified xsi:type="dcterms:W3CDTF">2017-08-02T15:38:56Z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57667ebc-3ded-40f4-a30d-eb252a444b91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