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588" autoAdjust="0"/>
    <p:restoredTop sz="93333" autoAdjust="0"/>
  </p:normalViewPr>
  <p:slideViewPr>
    <p:cSldViewPr snapToGrid="0">
      <p:cViewPr varScale="1">
        <p:scale>
          <a:sx n="112" d="100"/>
          <a:sy n="112" d="100"/>
        </p:scale>
        <p:origin x="1056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37034" y="0"/>
            <a:ext cx="6767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Climate benefits of decarbonizing light vehicle transport in the U.S. with biofuels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819" y="6239708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n-lt"/>
              </a:rPr>
              <a:t>Gelfand, I., </a:t>
            </a:r>
            <a:r>
              <a:rPr lang="en-US" sz="1000" i="1" dirty="0">
                <a:latin typeface="+mn-lt"/>
              </a:rPr>
              <a:t>et al</a:t>
            </a:r>
            <a:r>
              <a:rPr lang="en-US" sz="1000" dirty="0">
                <a:latin typeface="+mn-lt"/>
              </a:rPr>
              <a:t>. “Empirical evidence for the potential climate benefits of decarbonizing light vehicle transport in the U.S. with bioenergy from purpose-grown biomass with and without BECCS.” </a:t>
            </a:r>
            <a:r>
              <a:rPr lang="en-US" sz="1000" i="1" dirty="0">
                <a:latin typeface="+mn-lt"/>
              </a:rPr>
              <a:t>Environmental Science &amp; Technology</a:t>
            </a:r>
            <a:r>
              <a:rPr lang="en-US" sz="1000" dirty="0">
                <a:latin typeface="+mn-lt"/>
              </a:rPr>
              <a:t> </a:t>
            </a:r>
            <a:r>
              <a:rPr lang="en-US" sz="1000" b="1" dirty="0">
                <a:latin typeface="+mn-lt"/>
              </a:rPr>
              <a:t>54</a:t>
            </a:r>
            <a:r>
              <a:rPr lang="en-US" sz="1000" dirty="0">
                <a:latin typeface="+mn-lt"/>
              </a:rPr>
              <a:t>, 5, 2961-2974 (2020). [DOI: 10.1021/acs.est.9b07019]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" y="1219664"/>
            <a:ext cx="41359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500" dirty="0">
                <a:latin typeface="+mn-lt"/>
              </a:rPr>
              <a:t>To assess the direct climate impacts of biofuels from multiple dedicated bioenergy crops with and without carbon capture and storage (CCS).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013" y="2398330"/>
            <a:ext cx="427278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500" dirty="0">
                <a:latin typeface="+mn-lt"/>
              </a:rPr>
              <a:t>Field experiments with seven feedstocks were set up at former agricultural sites.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500" dirty="0">
                <a:latin typeface="+mn-lt"/>
              </a:rPr>
              <a:t>For eight years, researchers measured each system’s energy yield and net greenhouse gas emissions.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013" y="4038660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>
                <a:latin typeface="+mn-lt"/>
              </a:rPr>
              <a:t>Crops yields varied, with the most energy per hectare from miscanthus, poplar, and switchgrass.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>
                <a:latin typeface="+mn-lt"/>
              </a:rPr>
              <a:t>Direct climate benefits (greenhouse gas reductions) ranged from ∼80% (corn stover) to 290% (restored prairie) greater than petroleum and were similar for ethanol and electric vehicles.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>
                <a:latin typeface="+mn-lt"/>
              </a:rPr>
              <a:t>With CCS, emissions reductions ranged from 200-415% for ethanol vehicles, and from 330-560% for electric vehicles, declining up to 30% once soil carbon equilibrates within several decades of establishment.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>
                <a:latin typeface="+mn-lt"/>
              </a:rPr>
              <a:t>These reductions are larger than any other land-based carbon mitigation strategies proposed to date, including reforestation, and suggest that CCS may be an important component of future climate change mitigation approaches.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July 2020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4F2620-7D74-9648-9CCD-EEF3FC926E8B}"/>
              </a:ext>
            </a:extLst>
          </p:cNvPr>
          <p:cNvGrpSpPr/>
          <p:nvPr/>
        </p:nvGrpSpPr>
        <p:grpSpPr>
          <a:xfrm>
            <a:off x="4256379" y="1319032"/>
            <a:ext cx="4755034" cy="2938275"/>
            <a:chOff x="4647329" y="1319032"/>
            <a:chExt cx="4418262" cy="273017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C95015B-341B-DE4E-B309-42A402F96363}"/>
                </a:ext>
              </a:extLst>
            </p:cNvPr>
            <p:cNvSpPr txBox="1"/>
            <p:nvPr/>
          </p:nvSpPr>
          <p:spPr>
            <a:xfrm>
              <a:off x="4647329" y="3834722"/>
              <a:ext cx="4418262" cy="214483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900" i="1" dirty="0"/>
                <a:t>Comparison of the direct climate impacts of decarbonizing light vehicle transport</a:t>
              </a: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191DE91E-AE23-574A-92BE-161C14551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47329" y="1319032"/>
              <a:ext cx="4389948" cy="2458371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HUBDOC-169-720</_dlc_DocId>
    <_dlc_DocIdUrl xmlns="f66da2ca-f37c-4205-929f-e8e9af1907d3">
      <Url>https://intranet.wei.wisc.edu/glbrc/doe/_layouts/15/DocIdRedir.aspx?ID=HUBDOC-169-720</Url>
      <Description>HUBDOC-169-720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86494</TotalTime>
  <Words>285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867</cp:revision>
  <dcterms:created xsi:type="dcterms:W3CDTF">2010-02-04T19:54:00Z</dcterms:created>
  <dcterms:modified xsi:type="dcterms:W3CDTF">2020-07-06T15:40:48Z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37213142-b2d7-431d-bd76-6cd43f41d6b7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