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A3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83" autoAdjust="0"/>
    <p:restoredTop sz="93196" autoAdjust="0"/>
  </p:normalViewPr>
  <p:slideViewPr>
    <p:cSldViewPr snapToGrid="0">
      <p:cViewPr varScale="1">
        <p:scale>
          <a:sx n="185" d="100"/>
          <a:sy n="185" d="100"/>
        </p:scale>
        <p:origin x="488" y="184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11/13/18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11/13/18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4064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390699"/>
            <a:ext cx="6739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Regulation of plant cell wall sugar deposition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1463" y="6278838"/>
            <a:ext cx="57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Fan, M. </a:t>
            </a:r>
            <a:r>
              <a:rPr lang="fr-FR" sz="900" i="1" dirty="0"/>
              <a:t>et al.</a:t>
            </a:r>
            <a:r>
              <a:rPr lang="fr-FR" sz="900" dirty="0"/>
              <a:t> </a:t>
            </a:r>
            <a:r>
              <a:rPr lang="en-US" sz="900" dirty="0"/>
              <a:t>“A trihelix family transcription factor is associated with key genes in mixed-linkage glucan accumulation.” </a:t>
            </a:r>
            <a:r>
              <a:rPr lang="en-US" sz="900" i="1" dirty="0"/>
              <a:t>Plant Physiology </a:t>
            </a:r>
            <a:r>
              <a:rPr lang="en-US" sz="900" b="1" dirty="0"/>
              <a:t>178</a:t>
            </a:r>
            <a:r>
              <a:rPr lang="en-US" sz="900" dirty="0"/>
              <a:t>, 1207-1221 (2018) [DOI: 10.1104/pp.18.00978].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034" y="1211088"/>
            <a:ext cx="57082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Identify genes co-regulated with the major mixed-linkage glucan (MLG) synthase gene in the model grass 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Brachypodium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, with the ultimate goal of engineering bioenergy crops like sorghum to overproduce easily digestible sugars in their cell walls.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034" y="2175052"/>
            <a:ext cx="5526033" cy="2320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</a:t>
            </a:r>
            <a:endParaRPr lang="en-US" dirty="0">
              <a:latin typeface="+mn-lt"/>
            </a:endParaRP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Conduct </a:t>
            </a:r>
            <a:r>
              <a:rPr lang="en-US" sz="1400" i="1" dirty="0" err="1">
                <a:solidFill>
                  <a:srgbClr val="000000"/>
                </a:solidFill>
                <a:latin typeface="+mn-lt"/>
              </a:rPr>
              <a:t>Brachypodium</a:t>
            </a:r>
            <a:r>
              <a:rPr lang="en-US" sz="1400" i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+mn-lt"/>
              </a:rPr>
              <a:t>distachyon</a:t>
            </a:r>
            <a:r>
              <a:rPr lang="en-US" sz="1400" i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transcriptional profiling to identify a transcription factor with a similar expression pattern as the major MLG synthase, </a:t>
            </a:r>
            <a:r>
              <a:rPr lang="en-US" sz="1400" i="1" dirty="0">
                <a:solidFill>
                  <a:srgbClr val="000000"/>
                </a:solidFill>
                <a:latin typeface="+mn-lt"/>
              </a:rPr>
              <a:t>BdCSLF6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. 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With the identified transcription factor, </a:t>
            </a:r>
            <a:r>
              <a:rPr lang="en-US" sz="1400" i="1" dirty="0">
                <a:solidFill>
                  <a:srgbClr val="000000"/>
                </a:solidFill>
                <a:latin typeface="+mn-lt"/>
              </a:rPr>
              <a:t>BdTHX1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, prepare antibody for use in chromatin immunoprecipitation sequencing (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ChIP-seq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); use 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ChIP-seq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 to identify direct targets of BdTHX1 transcriptional regulation; confirm targets by DNA binding assays.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Characterize target genes for activities relevant to MLG production and restructuring.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691" y="4421467"/>
            <a:ext cx="559642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Results/Impacts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The transcription factor BdTHX1 regulates </a:t>
            </a:r>
            <a:r>
              <a:rPr lang="en-US" sz="1400" i="1" dirty="0">
                <a:solidFill>
                  <a:srgbClr val="000000"/>
                </a:solidFill>
                <a:latin typeface="+mn-lt"/>
              </a:rPr>
              <a:t>BdCSLF6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 (encoding MLG synthase) and </a:t>
            </a:r>
            <a:r>
              <a:rPr lang="en-US" sz="1400" i="1" dirty="0">
                <a:solidFill>
                  <a:srgbClr val="000000"/>
                </a:solidFill>
                <a:latin typeface="+mn-lt"/>
              </a:rPr>
              <a:t>BdXTH8,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encoding an endotransglucosylase/hydrolase with predominant 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MLG:xyloglucan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 endotransglucosylase activity, suggesting an important role for BdTHX1 in MLG production and restructuring.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This knowledge will be instrumental for engineering the bioenergy crop sorghum to accumulate large amounts of MLG in its stem tissue.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November 2018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CF1ED1-2651-0844-8C2A-BCD9EE294D53}"/>
              </a:ext>
            </a:extLst>
          </p:cNvPr>
          <p:cNvSpPr txBox="1"/>
          <p:nvPr/>
        </p:nvSpPr>
        <p:spPr>
          <a:xfrm>
            <a:off x="6037263" y="5710473"/>
            <a:ext cx="310673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Activities of BdXTH8. </a:t>
            </a:r>
            <a:r>
              <a:rPr lang="en-US" sz="900" dirty="0"/>
              <a:t>Activities for XET (xyloglucan: xyloglucan endotransglucosylase), MXE (mixed-linkage </a:t>
            </a:r>
            <a:r>
              <a:rPr lang="en-US" sz="900" dirty="0" err="1"/>
              <a:t>glucan:xyloglucan</a:t>
            </a:r>
            <a:r>
              <a:rPr lang="en-US" sz="900" dirty="0"/>
              <a:t> endotransglucosylase), and CXE (</a:t>
            </a:r>
            <a:r>
              <a:rPr lang="en-US" sz="900" dirty="0" err="1"/>
              <a:t>cellulose:xyloglucan</a:t>
            </a:r>
            <a:r>
              <a:rPr lang="en-US" sz="900" dirty="0"/>
              <a:t> endotransglucosylase) were measured for </a:t>
            </a:r>
            <a:r>
              <a:rPr lang="en-US" sz="900" i="1" dirty="0"/>
              <a:t>Pichia</a:t>
            </a:r>
            <a:r>
              <a:rPr lang="en-US" sz="900" dirty="0"/>
              <a:t> expressed BdXTH8.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62502F-C3E2-7843-BF55-87BFB7AB8908}"/>
              </a:ext>
            </a:extLst>
          </p:cNvPr>
          <p:cNvSpPr txBox="1"/>
          <p:nvPr/>
        </p:nvSpPr>
        <p:spPr>
          <a:xfrm>
            <a:off x="2624667" y="533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A75A2E8-7E6D-8841-B49A-F5D4ABC7439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11" t="11343" r="33188" b="58188"/>
          <a:stretch/>
        </p:blipFill>
        <p:spPr>
          <a:xfrm>
            <a:off x="5873751" y="1180021"/>
            <a:ext cx="2980794" cy="4452028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HUBDOC-169-657</_dlc_DocId>
    <_dlc_DocIdUrl xmlns="f66da2ca-f37c-4205-929f-e8e9af1907d3">
      <Url>https://intranet.wei.wisc.edu/glbrc/doe/_layouts/15/DocIdRedir.aspx?ID=HUBDOC-169-657</Url>
      <Description>HUBDOC-169-657</Description>
    </_dlc_DocIdUrl>
    <_dlc_DocIdPersistId xmlns="f66da2ca-f37c-4205-929f-e8e9af1907d3">false</_dlc_DocIdPersistI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14039</TotalTime>
  <Words>264</Words>
  <Application>Microsoft Macintosh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Rod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palmian</dc:creator>
  <cp:keywords/>
  <cp:lastModifiedBy>Eva Ziegelhoffer</cp:lastModifiedBy>
  <cp:revision>1129</cp:revision>
  <dcterms:created xsi:type="dcterms:W3CDTF">2010-02-04T19:54:00Z</dcterms:created>
  <dcterms:modified xsi:type="dcterms:W3CDTF">2018-11-13T17:05:18Z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3a757806-b1d4-4582-8ead-3ab5c640e960</vt:lpwstr>
  </property>
  <property fmtid="{D5CDD505-2E9C-101B-9397-08002B2CF9AE}" pid="4" name="TaxKeyword">
    <vt:lpwstr/>
  </property>
  <property fmtid="{D5CDD505-2E9C-101B-9397-08002B2CF9AE}" pid="5" name="xd_Signature">
    <vt:bool>true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