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619" autoAdjust="0"/>
    <p:restoredTop sz="86369" autoAdjust="0"/>
  </p:normalViewPr>
  <p:slideViewPr>
    <p:cSldViewPr>
      <p:cViewPr varScale="1">
        <p:scale>
          <a:sx n="117" d="100"/>
          <a:sy n="117" d="100"/>
        </p:scale>
        <p:origin x="2872" y="168"/>
      </p:cViewPr>
      <p:guideLst>
        <p:guide orient="horz" pos="2160"/>
        <p:guide pos="47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2/11/19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2/11/19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461845" y="127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Environmental factors and their effect on soil nitrous oxide fluxes in bioenergy crops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6248400"/>
            <a:ext cx="8839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dirty="0"/>
              <a:t>Duncan, D. et al. “Environmental factors function as constraints on soil nitrous oxide fluxes in bioenergy feedstock cropping systems”. GBC Bioenergy. DOI: 10.1111/gcbb.12572</a:t>
            </a:r>
            <a:endParaRPr lang="en-US" sz="115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143000"/>
            <a:ext cx="4871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indent="-182880"/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r>
              <a:rPr lang="en-US" sz="1650" dirty="0">
                <a:latin typeface="+mn-lt"/>
              </a:rPr>
              <a:t>To understand the factors that influence soil N</a:t>
            </a:r>
            <a:r>
              <a:rPr lang="en-US" sz="1650" baseline="-25000" dirty="0">
                <a:latin typeface="+mn-lt"/>
              </a:rPr>
              <a:t>2</a:t>
            </a:r>
            <a:r>
              <a:rPr lang="en-US" sz="1650" dirty="0">
                <a:latin typeface="+mn-lt"/>
              </a:rPr>
              <a:t>O production in bioenergy crops under field conditions.</a:t>
            </a:r>
          </a:p>
          <a:p>
            <a:pPr marL="91440"/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1954411"/>
            <a:ext cx="515302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</a:p>
          <a:p>
            <a:pPr marL="182880" lvl="0" indent="-182880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1650" dirty="0">
                <a:latin typeface="+mn-lt"/>
              </a:rPr>
              <a:t>Employed quantile regression to evaluate effects of soil temperature, water-filled pore space, and concentrations of soil nitrate and ammonium on the upper bounds of soil N</a:t>
            </a:r>
            <a:r>
              <a:rPr lang="en-US" sz="1650" baseline="-25000" dirty="0">
                <a:latin typeface="+mn-lt"/>
              </a:rPr>
              <a:t>2</a:t>
            </a:r>
            <a:r>
              <a:rPr lang="en-US" sz="1650" dirty="0">
                <a:latin typeface="+mn-lt"/>
              </a:rPr>
              <a:t>O fluxes.</a:t>
            </a:r>
          </a:p>
          <a:p>
            <a:pPr marL="182880" lvl="0" indent="-182880">
              <a:buFont typeface="Wingdings" pitchFamily="2" charset="2"/>
              <a:buChar char="Ø"/>
            </a:pPr>
            <a:r>
              <a:rPr lang="en-US" sz="1650" dirty="0">
                <a:latin typeface="+mn-lt"/>
              </a:rPr>
              <a:t> Collected data over six years from a range of bioenergy crops including no-till grain crops, perennial warm-season grasses, hybrid poplar, and polycultures of tallgrass prairie species each with and without N addition grown at two sites in the Midwest (MI, WI).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4572000"/>
            <a:ext cx="9067800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182880" indent="-182880">
              <a:buFont typeface="Wingdings" panose="05000000000000000000" pitchFamily="2" charset="2"/>
              <a:buChar char="Ø"/>
            </a:pPr>
            <a:r>
              <a:rPr lang="en-US" sz="1650" dirty="0">
                <a:latin typeface="+mn-lt"/>
              </a:rPr>
              <a:t>Framework suggests reducing concentration of NO</a:t>
            </a:r>
            <a:r>
              <a:rPr lang="en-US" sz="1650" baseline="-25000" dirty="0">
                <a:latin typeface="+mn-lt"/>
              </a:rPr>
              <a:t>3</a:t>
            </a:r>
            <a:r>
              <a:rPr lang="en-US" sz="1650" baseline="30000" dirty="0">
                <a:latin typeface="+mn-lt"/>
              </a:rPr>
              <a:t>-</a:t>
            </a:r>
            <a:r>
              <a:rPr lang="en-US" sz="1650" dirty="0">
                <a:latin typeface="+mn-lt"/>
              </a:rPr>
              <a:t> in the soil may be effective at reducing “hot moments” of N</a:t>
            </a:r>
            <a:r>
              <a:rPr lang="en-US" sz="1650" baseline="-25000" dirty="0">
                <a:latin typeface="+mn-lt"/>
              </a:rPr>
              <a:t>2</a:t>
            </a:r>
            <a:r>
              <a:rPr lang="en-US" sz="1650" dirty="0">
                <a:latin typeface="+mn-lt"/>
              </a:rPr>
              <a:t>O production.</a:t>
            </a:r>
          </a:p>
          <a:p>
            <a:pPr marL="182880" indent="-182880">
              <a:buFont typeface="Wingdings" panose="05000000000000000000" pitchFamily="2" charset="2"/>
              <a:buChar char="Ø"/>
            </a:pPr>
            <a:r>
              <a:rPr lang="en-US" sz="1650" dirty="0">
                <a:latin typeface="+mn-lt"/>
              </a:rPr>
              <a:t>Reduction may be accomplished using enhanced efficiency fertilizers which promote a gradual release of </a:t>
            </a:r>
            <a:r>
              <a:rPr lang="en-US" sz="1650" dirty="0"/>
              <a:t>NO</a:t>
            </a:r>
            <a:r>
              <a:rPr lang="en-US" sz="1650" baseline="-25000" dirty="0"/>
              <a:t>3</a:t>
            </a:r>
            <a:r>
              <a:rPr lang="en-US" sz="1650" baseline="30000" dirty="0"/>
              <a:t>-</a:t>
            </a:r>
            <a:r>
              <a:rPr lang="en-US" sz="1650" dirty="0">
                <a:latin typeface="+mn-lt"/>
              </a:rPr>
              <a:t> over time; and by increasing the diversity and </a:t>
            </a:r>
            <a:r>
              <a:rPr lang="en-US" sz="1650" dirty="0" err="1">
                <a:latin typeface="+mn-lt"/>
              </a:rPr>
              <a:t>perenniality</a:t>
            </a:r>
            <a:r>
              <a:rPr lang="en-US" sz="1650" dirty="0">
                <a:latin typeface="+mn-lt"/>
              </a:rPr>
              <a:t> of crops which reduces the amount of available </a:t>
            </a:r>
            <a:r>
              <a:rPr lang="en-US" sz="1650" dirty="0"/>
              <a:t>N </a:t>
            </a:r>
            <a:r>
              <a:rPr lang="en-US" sz="1650" dirty="0">
                <a:latin typeface="+mn-lt"/>
              </a:rPr>
              <a:t>in the soil.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February 2019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806" y="1143000"/>
            <a:ext cx="3963994" cy="366579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HUBDOC-169-668</_dlc_DocId>
    <_dlc_DocIdUrl xmlns="f66da2ca-f37c-4205-929f-e8e9af1907d3">
      <Url>https://intranet.wei.wisc.edu/glbrc/doe/_layouts/15/DocIdRedir.aspx?ID=HUBDOC-169-668</Url>
      <Description>HUBDOC-169-668</Description>
    </_dlc_DocIdUrl>
    <_dlc_DocIdPersistId xmlns="f66da2ca-f37c-4205-929f-e8e9af1907d3">false</_dlc_DocIdPersistId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purl.org/dc/terms/"/>
    <ds:schemaRef ds:uri="598d3dbc-fa83-42fa-b207-889270677883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f66da2ca-f37c-4205-929f-e8e9af1907d3"/>
    <ds:schemaRef ds:uri="http://schemas.openxmlformats.org/package/2006/metadata/core-properties"/>
    <ds:schemaRef ds:uri="http://schemas.microsoft.com/office/2006/metadata/properties"/>
    <ds:schemaRef ds:uri="http://schemas.microsoft.com/sharepoint/v3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30319</TotalTime>
  <Words>211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Matthew Wisniewski</cp:lastModifiedBy>
  <cp:revision>853</cp:revision>
  <dcterms:created xsi:type="dcterms:W3CDTF">2010-02-04T19:54:00Z</dcterms:created>
  <dcterms:modified xsi:type="dcterms:W3CDTF">2019-02-11T16:07:48Z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322dad04-d354-443a-948e-d114f20129eb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