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6" autoAdjust="0"/>
    <p:restoredTop sz="96015" autoAdjust="0"/>
  </p:normalViewPr>
  <p:slideViewPr>
    <p:cSldViewPr>
      <p:cViewPr>
        <p:scale>
          <a:sx n="130" d="100"/>
          <a:sy n="130" d="100"/>
        </p:scale>
        <p:origin x="904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141012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Mechanism of Ionic Liquid Toxicity and Rational Engineering of a Tolerant Yeast Strain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6198513"/>
            <a:ext cx="868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Dickinson et al. 2016. Mechanism of </a:t>
            </a:r>
            <a:r>
              <a:rPr lang="en-US" sz="1100" dirty="0" err="1" smtClean="0"/>
              <a:t>imidazolium</a:t>
            </a:r>
            <a:r>
              <a:rPr lang="en-US" sz="1100" dirty="0" smtClean="0"/>
              <a:t> ionic liquids toxicity in </a:t>
            </a:r>
            <a:r>
              <a:rPr lang="en-US" sz="1100" i="1" dirty="0" smtClean="0"/>
              <a:t>Saccharomyces </a:t>
            </a:r>
            <a:r>
              <a:rPr lang="en-US" sz="1100" i="1" dirty="0" err="1" smtClean="0"/>
              <a:t>cerevisiae</a:t>
            </a:r>
            <a:r>
              <a:rPr lang="en-US" sz="1100" i="1" dirty="0" smtClean="0"/>
              <a:t> </a:t>
            </a:r>
            <a:r>
              <a:rPr lang="en-US" sz="1100" dirty="0" smtClean="0"/>
              <a:t>and rational engineering of  a tolerant xylose-fermenting strain. </a:t>
            </a:r>
            <a:r>
              <a:rPr lang="en-US" sz="1100" i="1" dirty="0" smtClean="0"/>
              <a:t>Microbial Cell Factories </a:t>
            </a:r>
            <a:r>
              <a:rPr lang="en-US" sz="1100" dirty="0" smtClean="0"/>
              <a:t>15:17, DOI 10.1186/s12934-016-0417-7.</a:t>
            </a:r>
            <a:endParaRPr lang="en-US" sz="11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147227"/>
            <a:ext cx="62865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sz="1700" dirty="0" smtClean="0">
                <a:latin typeface="+mn-lt"/>
              </a:rPr>
              <a:t> To identify genetic determinants of </a:t>
            </a:r>
            <a:r>
              <a:rPr lang="en-US" sz="1700" dirty="0" err="1" smtClean="0">
                <a:latin typeface="+mn-lt"/>
              </a:rPr>
              <a:t>imidazolium</a:t>
            </a:r>
            <a:r>
              <a:rPr lang="en-US" sz="1700" dirty="0" smtClean="0">
                <a:latin typeface="+mn-lt"/>
              </a:rPr>
              <a:t> ionic liquid </a:t>
            </a:r>
            <a:r>
              <a:rPr lang="en-US" sz="1700" dirty="0">
                <a:latin typeface="+mn-lt"/>
              </a:rPr>
              <a:t>(</a:t>
            </a:r>
            <a:r>
              <a:rPr lang="en-US" sz="1700" dirty="0" smtClean="0">
                <a:latin typeface="+mn-lt"/>
              </a:rPr>
              <a:t>IIL) toxicity, investigate the mechanism of IIL action, and rationally engineer a tolerant biofuel-producing yeast strain</a:t>
            </a:r>
          </a:p>
          <a:p>
            <a:endParaRPr lang="en-US" sz="17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929586"/>
            <a:ext cx="6629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17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/>
              <a:t> </a:t>
            </a:r>
            <a:r>
              <a:rPr lang="en-US" sz="1700" dirty="0">
                <a:latin typeface="+mn-lt"/>
              </a:rPr>
              <a:t>C</a:t>
            </a:r>
            <a:r>
              <a:rPr lang="en-US" sz="1700" dirty="0" smtClean="0">
                <a:latin typeface="+mn-lt"/>
              </a:rPr>
              <a:t>hemical </a:t>
            </a:r>
            <a:r>
              <a:rPr lang="en-US" sz="1700" dirty="0">
                <a:latin typeface="+mn-lt"/>
              </a:rPr>
              <a:t>g</a:t>
            </a:r>
            <a:r>
              <a:rPr lang="en-US" sz="1700" dirty="0" smtClean="0">
                <a:latin typeface="+mn-lt"/>
              </a:rPr>
              <a:t>enomics: grew a tagged yeast deletion strain collection in the presence or absence of IIL and sequenced DNA to identify enrichment of gene deletions that confer sensitivity or resistance to IILs</a:t>
            </a:r>
            <a:endParaRPr lang="en-US" sz="17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>
                <a:latin typeface="+mn-lt"/>
              </a:rPr>
              <a:t> Fluorescence microscopy and pH-dependent toxicity used to probe effect of IILs on mitochondrial integrity and function</a:t>
            </a: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>
                <a:latin typeface="+mn-lt"/>
              </a:rPr>
              <a:t>Rational engineering of a biofuel yeast strain to confer tolerance to residual IIL found in biomass </a:t>
            </a:r>
            <a:r>
              <a:rPr lang="en-US" sz="1700" dirty="0" err="1" smtClean="0">
                <a:latin typeface="+mn-lt"/>
              </a:rPr>
              <a:t>hydrolysate</a:t>
            </a:r>
            <a:endParaRPr lang="en-US" sz="17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030176"/>
            <a:ext cx="68580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IILs appear to target mitochondria, resulting in altered membrane potential; IIL toxicity </a:t>
            </a:r>
            <a:r>
              <a:rPr lang="en-US" sz="1700" dirty="0">
                <a:latin typeface="+mn-lt"/>
              </a:rPr>
              <a:t>is pH-</a:t>
            </a:r>
            <a:r>
              <a:rPr lang="en-US" sz="1700" dirty="0" smtClean="0">
                <a:latin typeface="+mn-lt"/>
              </a:rPr>
              <a:t>dependent and hydrogen ion efflux across the plasma membrane may be coupled to influx of toxic </a:t>
            </a:r>
            <a:r>
              <a:rPr lang="en-US" sz="1700" dirty="0" err="1" smtClean="0">
                <a:latin typeface="+mn-lt"/>
              </a:rPr>
              <a:t>imidazolium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cation</a:t>
            </a:r>
            <a:endParaRPr lang="en-US" sz="17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Successfully engineered IIL tolerance in yeast with improved sugar to biofuel conversion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Demonstrates utility of chemical genomics-guided </a:t>
            </a:r>
            <a:r>
              <a:rPr lang="en-US" sz="1700" dirty="0" err="1" smtClean="0">
                <a:latin typeface="+mn-lt"/>
              </a:rPr>
              <a:t>biodesign</a:t>
            </a:r>
            <a:r>
              <a:rPr lang="en-US" sz="1700" dirty="0" smtClean="0">
                <a:latin typeface="+mn-lt"/>
              </a:rPr>
              <a:t> for development of biocatalysts</a:t>
            </a:r>
          </a:p>
          <a:p>
            <a:endParaRPr lang="en-US" sz="17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January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b="24451"/>
          <a:stretch/>
        </p:blipFill>
        <p:spPr>
          <a:xfrm>
            <a:off x="6809559" y="555741"/>
            <a:ext cx="2334441" cy="554025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HUBDOC-169-515</_dlc_DocId>
    <_dlc_DocIdUrl xmlns="f66da2ca-f37c-4205-929f-e8e9af1907d3">
      <Url>https://intranet.wei.wisc.edu/glbrc/doe/_layouts/15/DocIdRedir.aspx?ID=HUBDOC-169-515</Url>
      <Description>HUBDOC-169-515</Description>
    </_dlc_DocIdUrl>
    <_dlc_DocIdPersistId xmlns="f66da2ca-f37c-4205-929f-e8e9af1907d3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7624</TotalTime>
  <Words>217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867</cp:revision>
  <dcterms:created xsi:type="dcterms:W3CDTF">2010-02-04T19:54:00Z</dcterms:created>
  <dcterms:modified xsi:type="dcterms:W3CDTF">2016-02-03T15:07:24Z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38eef11a-56bd-41bc-a1ae-7d80c9937950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