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6327" autoAdjust="0"/>
  </p:normalViewPr>
  <p:slideViewPr>
    <p:cSldViewPr snapToGrid="0">
      <p:cViewPr varScale="1">
        <p:scale>
          <a:sx n="119" d="100"/>
          <a:sy n="119" d="100"/>
        </p:scale>
        <p:origin x="2880" y="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ve.com/video/57488/ammonia-fiber-expansion-afex-pretreatment-of-lignocellulosic-bioma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o.wisc.edu/afex-video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5E32F8BE-C484-3141-96B8-253A47CFA7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5"/>
          <a:stretch/>
        </p:blipFill>
        <p:spPr>
          <a:xfrm>
            <a:off x="4417247" y="885240"/>
            <a:ext cx="4498151" cy="3235551"/>
          </a:xfrm>
          <a:prstGeom prst="rect">
            <a:avLst/>
          </a:prstGeom>
        </p:spPr>
      </p:pic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09671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Breaking down bioenergy crops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125" y="6235636"/>
            <a:ext cx="820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Chundawat</a:t>
            </a:r>
            <a:r>
              <a:rPr lang="en-US" sz="900" dirty="0"/>
              <a:t>, S.P.S. </a:t>
            </a:r>
            <a:r>
              <a:rPr lang="en-US" sz="900" i="1" dirty="0"/>
              <a:t>et al.</a:t>
            </a:r>
            <a:r>
              <a:rPr lang="en-US" sz="900" dirty="0"/>
              <a:t> “Ammonia Fiber Expansion (AFEX) Pretreatment of Lignocellulosic Biomass.” </a:t>
            </a:r>
            <a:r>
              <a:rPr lang="en-US" sz="900" i="1" dirty="0"/>
              <a:t>Journal of Visualized Experiments</a:t>
            </a:r>
            <a:r>
              <a:rPr lang="en-US" sz="900" dirty="0"/>
              <a:t> </a:t>
            </a:r>
            <a:r>
              <a:rPr lang="en-US" sz="900" b="1" dirty="0"/>
              <a:t>158,</a:t>
            </a:r>
            <a:r>
              <a:rPr lang="en-US" sz="900" dirty="0"/>
              <a:t> e57488 (2020). [DOI: 10.3791/57488]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299" y="1178680"/>
            <a:ext cx="39528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Develop a standard operating procedure for  the ammonia fiber expansion (AFEX) pretreatment, a method that produces highly digestible plant biomass that can be used directly as animal feed or as a feedstock to generate biofuels and bioproducts.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299" y="3036884"/>
            <a:ext cx="3803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Describe lab-scale AFEX procedure to produce pretreated biomass available for hydrolysis and fermentation into biofuels and bioproducts.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" y="4402645"/>
            <a:ext cx="8915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AFEX pretreatment breaks down large carbohydrates in feedstocks increasing the yield of biofuels and bioproducts.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Detailed standard operating procedure for AFEX pretreatment can be applied to biomass in any laboratory that has required laboratory materials and proper ventilation.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Results of lab-scale AFEX pretreatment for testing biomass at high throughput are representative of large-scale AFEX pretreatment results.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July</a:t>
            </a:r>
            <a:r>
              <a:rPr lang="en-US" sz="1200" b="1" baseline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 2020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4417247" y="4178348"/>
            <a:ext cx="4498153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Click picture above for video of the step-by-step procedure for laboratory-scale AFEX pretreatment of plant-derived feedstocks. Also available here: </a:t>
            </a:r>
            <a:r>
              <a:rPr lang="en-US" sz="900" dirty="0" err="1">
                <a:hlinkClick r:id="rId6"/>
              </a:rPr>
              <a:t>go.wisc.edu</a:t>
            </a:r>
            <a:r>
              <a:rPr lang="en-US" sz="900" dirty="0">
                <a:hlinkClick r:id="rId6"/>
              </a:rPr>
              <a:t>/</a:t>
            </a:r>
            <a:r>
              <a:rPr lang="en-US" sz="900" dirty="0" err="1">
                <a:hlinkClick r:id="rId6"/>
              </a:rPr>
              <a:t>afex</a:t>
            </a:r>
            <a:r>
              <a:rPr lang="en-US" sz="900" dirty="0">
                <a:hlinkClick r:id="rId6"/>
              </a:rPr>
              <a:t>-video</a:t>
            </a:r>
            <a:endParaRPr lang="en-US" sz="9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34840</TotalTime>
  <Words>213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860</cp:revision>
  <dcterms:created xsi:type="dcterms:W3CDTF">2010-02-04T19:54:00Z</dcterms:created>
  <dcterms:modified xsi:type="dcterms:W3CDTF">2020-07-15T17:07:07Z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