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57" autoAdjust="0"/>
    <p:restoredTop sz="94957" autoAdjust="0"/>
  </p:normalViewPr>
  <p:slideViewPr>
    <p:cSldViewPr>
      <p:cViewPr varScale="1">
        <p:scale>
          <a:sx n="93" d="100"/>
          <a:sy n="93" d="100"/>
        </p:scale>
        <p:origin x="800" y="20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</a:t>
            </a:r>
            <a:r>
              <a:rPr lang="en-US" sz="700"/>
              <a:t>sentence summary?</a:t>
            </a:r>
            <a:endParaRPr lang="en-US" sz="7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748718" y="128922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Yield stability analysis reveals sources of large-scale nitrogen loss from the US Midwest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499" y="6174041"/>
            <a:ext cx="9007459" cy="472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a typeface="Times New Roman" panose="02020603050405020304" pitchFamily="18" charset="0"/>
                <a:cs typeface="Times New Roman" panose="02020603050405020304" pitchFamily="18" charset="0"/>
              </a:rPr>
              <a:t>B. Basso, et al., “Yield stability analysis reveals sources of large-scale nitrogen loss from the US Midwest.” </a:t>
            </a:r>
            <a:r>
              <a:rPr lang="en-US" sz="105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Nature Scientific Reports</a:t>
            </a:r>
            <a:r>
              <a:rPr lang="en-US" sz="105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050" dirty="0">
                <a:ea typeface="Times New Roman" panose="02020603050405020304" pitchFamily="18" charset="0"/>
                <a:cs typeface="Times New Roman" panose="02020603050405020304" pitchFamily="18" charset="0"/>
              </a:rPr>
              <a:t>, 5774 (2019). DOI:10.1038/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050" dirty="0">
                <a:ea typeface="Times New Roman" panose="02020603050405020304" pitchFamily="18" charset="0"/>
                <a:cs typeface="Times New Roman" panose="02020603050405020304" pitchFamily="18" charset="0"/>
              </a:rPr>
              <a:t>s41598-019-42271-1.</a:t>
            </a:r>
            <a:endParaRPr lang="en-US" sz="12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0886" y="1107654"/>
            <a:ext cx="48911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Classify croplands across the Midwest depending on yield and estimate the amount of nitrogen (N) loss in areas of low or unstable yield due to over-fertilization.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00" y="2215650"/>
            <a:ext cx="489110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Using eight years of satellite imagery, field boundaries, and crop data, classify areas as high, variable, or low yield.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Estimate amount of N fertilizer used and lost in each of field type to determine the impacts on farmers’ bottom line, greenhouse gas (GHG) emissions, and nitrogen runoff into water systems.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4" y="4348234"/>
            <a:ext cx="890295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46% of land farmed for corn and soybean was high-yielding, 26% consisted of stable low yielding, and 28% unstable.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Low-yielding areas contributed to 44% of total N loss, with another 31% lost from unstable areas. Over-fertilization in low and variable yielding areas poses a total loss of approximately $485 million in fertilizer value to farmers, corresponding to GHG emissions estimated at 6.8 MMT CO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 equivalents.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N fertilizer recommendations based on yield stability class could thus provide substantial savings.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67" y="321179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</a:t>
            </a:r>
            <a:r>
              <a:rPr lang="en-US" sz="1200" b="1" baseline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 2019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53996C-4D7D-FE47-B55D-A7CE7F521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1053547"/>
            <a:ext cx="4039284" cy="341197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HUBDOC-169-680</_dlc_DocId>
    <_dlc_DocIdUrl xmlns="f66da2ca-f37c-4205-929f-e8e9af1907d3">
      <Url>https://intranet.wei.wisc.edu/glbrc/doe/_layouts/15/DocIdRedir.aspx?ID=HUBDOC-169-680</Url>
      <Description>HUBDOC-169-680</Description>
    </_dlc_DocIdUrl>
    <_dlc_DocIdPersistId xmlns="f66da2ca-f37c-4205-929f-e8e9af1907d3">false</_dlc_DocIdPersistI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f66da2ca-f37c-4205-929f-e8e9af1907d3"/>
    <ds:schemaRef ds:uri="http://purl.org/dc/elements/1.1/"/>
    <ds:schemaRef ds:uri="598d3dbc-fa83-42fa-b207-889270677883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9561</TotalTime>
  <Words>253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Mark Griffin</cp:lastModifiedBy>
  <cp:revision>885</cp:revision>
  <cp:lastPrinted>2019-05-16T16:32:20Z</cp:lastPrinted>
  <dcterms:created xsi:type="dcterms:W3CDTF">2010-02-04T19:54:00Z</dcterms:created>
  <dcterms:modified xsi:type="dcterms:W3CDTF">2019-06-10T17:44:09Z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779e5ddf-9a53-4050-81b4-0809419ec185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