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45" autoAdjust="0"/>
    <p:restoredTop sz="95361" autoAdjust="0"/>
  </p:normalViewPr>
  <p:slideViewPr>
    <p:cSldViewPr snapToGrid="0">
      <p:cViewPr varScale="1">
        <p:scale>
          <a:sx n="159" d="100"/>
          <a:sy n="159" d="100"/>
        </p:scale>
        <p:origin x="192" y="392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6/4/20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6/4/20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b="1" dirty="0"/>
              <a:t>Title again</a:t>
            </a:r>
            <a:r>
              <a:rPr lang="en-US" sz="700" b="1" baseline="0" dirty="0"/>
              <a:t>:</a:t>
            </a: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dirty="0"/>
              <a:t>Text 1-2 sentence summary?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n-lt"/>
              </a:rPr>
              <a:t>Machine learning models guide genetics research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6394821"/>
            <a:ext cx="8686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C.B. </a:t>
            </a:r>
            <a:r>
              <a:rPr lang="en-US" sz="900" dirty="0" err="1"/>
              <a:t>Azodi</a:t>
            </a:r>
            <a:r>
              <a:rPr lang="en-US" sz="900" dirty="0"/>
              <a:t>, </a:t>
            </a:r>
            <a:r>
              <a:rPr lang="en-US" sz="900" i="1" dirty="0"/>
              <a:t>et al.</a:t>
            </a:r>
            <a:r>
              <a:rPr lang="en-US" sz="900" dirty="0"/>
              <a:t>, “Opening the Black Box: Interpretable Machine Learning for Geneticists.” </a:t>
            </a:r>
            <a:r>
              <a:rPr lang="en-US" sz="900" i="1" dirty="0"/>
              <a:t>Trends in Genetics </a:t>
            </a:r>
            <a:r>
              <a:rPr lang="en-US" sz="900" b="1" dirty="0"/>
              <a:t>36</a:t>
            </a:r>
            <a:r>
              <a:rPr lang="en-US" sz="900" dirty="0"/>
              <a:t>, 442-455 (2020). [DOI:10.1016/j.tig.2020.03.005] </a:t>
            </a:r>
            <a:endParaRPr lang="en-US" sz="9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51" y="1215746"/>
            <a:ext cx="477616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br>
              <a:rPr lang="en-US" dirty="0">
                <a:latin typeface="+mn-lt"/>
              </a:rPr>
            </a:br>
            <a:r>
              <a:rPr lang="en-US" sz="1600" dirty="0">
                <a:latin typeface="+mn-lt"/>
              </a:rPr>
              <a:t>Highlight the importance of, and progress in, interpretable machine learning models in genetic and genomics research. 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676" y="2471930"/>
            <a:ext cx="48712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Apply strategies for interpretation of machine learning models to understand why and how the models works. 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Findings from machine learning models provide hypotheses that can be tested in the field and lab. </a:t>
            </a:r>
            <a:endParaRPr lang="en-US" sz="14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5738944"/>
            <a:ext cx="8786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GLBRC researchers are applying machine learning to switchgrass genetic studies to identify morphological or biochemical traits that will improve biofuel production.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0" y="6619705"/>
            <a:ext cx="2327563" cy="2382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June 2020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871C38E-9FB2-9D43-89AF-29C0FDB34F19}"/>
              </a:ext>
            </a:extLst>
          </p:cNvPr>
          <p:cNvGrpSpPr/>
          <p:nvPr/>
        </p:nvGrpSpPr>
        <p:grpSpPr>
          <a:xfrm>
            <a:off x="5285875" y="753579"/>
            <a:ext cx="3428315" cy="4914263"/>
            <a:chOff x="5932795" y="588131"/>
            <a:chExt cx="3005985" cy="430888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C95015B-341B-DE4E-B309-42A402F96363}"/>
                </a:ext>
              </a:extLst>
            </p:cNvPr>
            <p:cNvSpPr txBox="1"/>
            <p:nvPr/>
          </p:nvSpPr>
          <p:spPr>
            <a:xfrm>
              <a:off x="6003124" y="4573178"/>
              <a:ext cx="2865326" cy="32383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900" i="1" dirty="0"/>
                <a:t>The article was featured on the cover of the June issue of Trends in Genetics</a:t>
              </a: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BDAF056C-2847-3B45-B4E6-EA005D87AE4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932795" y="588131"/>
              <a:ext cx="3005985" cy="3922704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B60BC125-C2D8-284F-A9EF-35694FE03E00}"/>
              </a:ext>
            </a:extLst>
          </p:cNvPr>
          <p:cNvSpPr txBox="1"/>
          <p:nvPr/>
        </p:nvSpPr>
        <p:spPr>
          <a:xfrm>
            <a:off x="152400" y="4221421"/>
            <a:ext cx="469231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Machine learning can integrate large heterogenous datasets into interpretable models that provide solutions to existing problems.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D20EBFA-BDB9-1642-BAB9-10FEFD8A79D2}"/>
              </a:ext>
            </a:extLst>
          </p:cNvPr>
          <p:cNvSpPr txBox="1"/>
          <p:nvPr/>
        </p:nvSpPr>
        <p:spPr>
          <a:xfrm>
            <a:off x="152400" y="5233981"/>
            <a:ext cx="4965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Large genetics and genomics datasets can be analyzed for patterns to answer new and challenging questions. 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HUBDOC-169-696</_dlc_DocId>
    <_dlc_DocIdUrl xmlns="f66da2ca-f37c-4205-929f-e8e9af1907d3">
      <Url>https://intranet.wei.wisc.edu/glbrc/doe/_layouts/15/DocIdRedir.aspx?ID=HUBDOC-169-696</Url>
      <Description>HUBDOC-169-696</Description>
    </_dlc_DocIdUrl>
    <_dlc_DocIdPersistId xmlns="f66da2ca-f37c-4205-929f-e8e9af1907d3">false</_dlc_DocIdPersistId>
  </documentManagement>
</p:properties>
</file>

<file path=customXml/itemProps1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17375</TotalTime>
  <Words>196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Matthew Wisniewski</cp:lastModifiedBy>
  <cp:revision>860</cp:revision>
  <dcterms:created xsi:type="dcterms:W3CDTF">2010-02-04T19:54:00Z</dcterms:created>
  <dcterms:modified xsi:type="dcterms:W3CDTF">2020-06-04T14:38:58Z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9fc0a092-28a3-43ab-8106-5525cad596e8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