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g"/><Relationship Id="rId4" Type="http://schemas.openxmlformats.org/officeDocument/2006/relationships/hyperlink" Target="https://www.science.org/doi/10.1126/science.adj4503" TargetMode="External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ircular tree diagram showing evolution of yeast species" id="77" name="Google Shape;7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9050" y="748875"/>
            <a:ext cx="4021449" cy="474970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3"/>
          <p:cNvSpPr txBox="1"/>
          <p:nvPr/>
        </p:nvSpPr>
        <p:spPr>
          <a:xfrm>
            <a:off x="2166305" y="110926"/>
            <a:ext cx="90378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Genomic factors shape carbon and nitrogen</a:t>
            </a:r>
            <a:endParaRPr b="1" i="1"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metabolic niche breadth in yeasts</a:t>
            </a:r>
            <a:endParaRPr b="1" i="1"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39150" y="1516663"/>
            <a:ext cx="7389900" cy="7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603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To explain the extensive variation in ecological niche breadth, from very narrow (specialists) to very broad (generalists). </a:t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405800" y="2409325"/>
            <a:ext cx="7147500" cy="10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603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Researchers assembled genomic, metabolic, and ecological data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1,154 yeast strains, which represent nearly all known species in the subphylum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Saccharomycotina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and quantified variation in genome sequence, isolation environment, and carbon and nitrogen metabolism.</a:t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439150" y="3588500"/>
            <a:ext cx="81537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603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Analysis showed large interspecific differences in carbon breadth stem from intrinsic differences in genes encoding specific metabolic pathways but no evidence of trade-offs and a limited role of extrinsic ecological factors. The data argue that intrinsic factors shape niche breadth variation in microbes.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439150" y="4826000"/>
            <a:ext cx="11059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603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genomic, metabolic, evolutionary, and ecological data for nearly all known species of the 400-million-year-old yeast subphylum </a:t>
            </a:r>
            <a:r>
              <a:rPr i="1" lang="en-US">
                <a:latin typeface="Times New Roman"/>
                <a:ea typeface="Times New Roman"/>
                <a:cs typeface="Times New Roman"/>
                <a:sym typeface="Times New Roman"/>
              </a:rPr>
              <a:t>Saccharomycotina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provided in this work, coupled with the availability of multiple genetic models in the subphylum, present an inimitable resource and framework for linking genomic variation to phenotypic and ecological variation.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39153" y="5959099"/>
            <a:ext cx="10409400" cy="24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Opulente et al., Genomic factors shape carbon and nitrogen metabolic niche breadth across </a:t>
            </a:r>
            <a:r>
              <a:rPr i="1" lang="en-US" sz="1000">
                <a:latin typeface="Times New Roman"/>
                <a:ea typeface="Times New Roman"/>
                <a:cs typeface="Times New Roman"/>
                <a:sym typeface="Times New Roman"/>
              </a:rPr>
              <a:t>Saccharomycotina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 yeasts, Science </a:t>
            </a:r>
            <a:r>
              <a:rPr b="1" lang="en-US" sz="1000">
                <a:latin typeface="Times New Roman"/>
                <a:ea typeface="Times New Roman"/>
                <a:cs typeface="Times New Roman"/>
                <a:sym typeface="Times New Roman"/>
              </a:rPr>
              <a:t>384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, eadj4503 (2024).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10.1126/science.adj4503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/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5">
            <a:alphaModFix/>
          </a:blip>
          <a:srcRect b="7927" l="0" r="0" t="7918"/>
          <a:stretch/>
        </p:blipFill>
        <p:spPr>
          <a:xfrm>
            <a:off x="405789" y="187053"/>
            <a:ext cx="2087890" cy="923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