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Relationship Id="rId4" Type="http://schemas.openxmlformats.org/officeDocument/2006/relationships/hyperlink" Target="https://www.osti.gov/biblio/2361155" TargetMode="External"/><Relationship Id="rId5" Type="http://schemas.openxmlformats.org/officeDocument/2006/relationships/hyperlink" Target="https://www.osti.gov/biblio/2361155" TargetMode="External"/><Relationship Id="rId6" Type="http://schemas.openxmlformats.org/officeDocument/2006/relationships/hyperlink" Target="https://doi.org/10.1128/spectrum.04256-23" TargetMode="External"/><Relationship Id="rId7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2636800" y="24900"/>
            <a:ext cx="8981100" cy="119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Terminal enzymes must be co-optimized to relieve MEP bottleneck in </a:t>
            </a:r>
            <a:r>
              <a:rPr b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1"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97050" y="1234875"/>
            <a:ext cx="80379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plants and bacteria use the methylerythritol phosphate (MEP) pathway to synthesize 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precursors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for isoprenoids, a diverse class of hydrocarbons that includes natural products, industrial chemicals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biofuels. This research investigates the function of the oxygen-sensitive enzymes IspG and IspH, known bottlenecks in the MEP pathway of the biofuel-producing microbe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Zymomonas mobilis.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97050" y="2503575"/>
            <a:ext cx="7946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Researchers screened combinations of IspG and IspH enzymes for function both in the presence and absence of oxygen using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 coli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a host. The biochemical properties of the isolated IspG and IspH proteins were also analyzed for comparison.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439150" y="3535050"/>
            <a:ext cx="80379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showed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IspG and IspH enzymes were more effective in the presence or absence of oxygen when they were contained in the same cell. The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IspG and IspH proteins were both more sensitive to oxygen</a:t>
            </a:r>
            <a:r>
              <a:rPr lang="en-US" sz="9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 their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 coli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counterparts both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vivo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vitro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explaining why oxygen creates a bottleneck in the MEP pathway. 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39150" y="4803750"/>
            <a:ext cx="11059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study identified enzymatic properties important for increased production of isoprenoid precursors, opening a valuable biological route towards sustainable energy and bioproducts. This study shows that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IspG and IspH must be engineered in tandem to improve the activity of the MEP pathway, guiding future strain engineering projects.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3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/>
          <p:nvPr/>
        </p:nvSpPr>
        <p:spPr>
          <a:xfrm>
            <a:off x="8477050" y="4545000"/>
            <a:ext cx="33513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Z. mobilis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uses the MEP pathway to convert glucose into isoprenoid precursors, a route to biofuels. </a:t>
            </a:r>
            <a:endParaRPr b="1" i="1"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97050" y="5886925"/>
            <a:ext cx="116145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Misra J, Mettert EL, Kiley PJ,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Functional analysis of the methylerythritol phosphate pathway terminal enzymes IspG and IspH from </a:t>
            </a:r>
            <a:r>
              <a:rPr i="1"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Zymomonas mobilis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Microbiology Spectrum, </a:t>
            </a:r>
            <a:r>
              <a:rPr b="1" lang="en-US" sz="1000"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, e04256-23 (2024).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10.1128/spectrum.04256-23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descr="A curving road leads from magnified bacteria to a biofuel tank. Yield signs read &quot;IspG&quot; and IspH.&quot; A green road sign reads &quot;MEP Highway&quot; in the top left corner." id="85" name="Google Shape;85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572750" y="1423138"/>
            <a:ext cx="3045150" cy="304515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