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/>
          <p:nvPr/>
        </p:nvSpPr>
        <p:spPr>
          <a:xfrm>
            <a:off x="0" y="6320118"/>
            <a:ext cx="12192000" cy="537900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9" name="Google Shape;1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667" y="6373156"/>
            <a:ext cx="2149533" cy="39497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/>
          <p:nvPr/>
        </p:nvSpPr>
        <p:spPr>
          <a:xfrm>
            <a:off x="7694875" y="6404400"/>
            <a:ext cx="4284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Biological and Environmental Research</a:t>
            </a:r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66" name="Google Shape;66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1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1" name="Google Shape;71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2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3"/>
          <p:cNvSpPr txBox="1"/>
          <p:nvPr>
            <p:ph type="ctrTitle"/>
          </p:nvPr>
        </p:nvSpPr>
        <p:spPr>
          <a:xfrm>
            <a:off x="6023112" y="421517"/>
            <a:ext cx="5605671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subTitle"/>
          </p:nvPr>
        </p:nvSpPr>
        <p:spPr>
          <a:xfrm>
            <a:off x="6023112" y="3602038"/>
            <a:ext cx="5605671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28" name="Google Shape;2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4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4" name="Google Shape;34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5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2" name="Google Shape;42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6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6" name="Google Shape;46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7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8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4" name="Google Shape;54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id="55" name="Google Shape;55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9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id="61" name="Google Shape;6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0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png"/><Relationship Id="rId4" Type="http://schemas.openxmlformats.org/officeDocument/2006/relationships/hyperlink" Target="https://www.osti.gov/biblio/2361155" TargetMode="External"/><Relationship Id="rId5" Type="http://schemas.openxmlformats.org/officeDocument/2006/relationships/hyperlink" Target="https://www.osti.gov/biblio/2361155" TargetMode="External"/><Relationship Id="rId6" Type="http://schemas.openxmlformats.org/officeDocument/2006/relationships/hyperlink" Target="https://doi.org/10.1128/spectrum.04256-23" TargetMode="External"/><Relationship Id="rId7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/>
          <p:nvPr/>
        </p:nvSpPr>
        <p:spPr>
          <a:xfrm>
            <a:off x="2636800" y="24900"/>
            <a:ext cx="8981100" cy="11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6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Terminal enzymes must be co-optimized to relieve MEP bottleneck in </a:t>
            </a:r>
            <a:r>
              <a:rPr b="1" lang="en-US" sz="36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Z. mobilis</a:t>
            </a:r>
            <a:r>
              <a:rPr b="1" i="1" lang="en-US" sz="36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i="1" sz="3600">
              <a:solidFill>
                <a:srgbClr val="39738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497050" y="1234875"/>
            <a:ext cx="8037900" cy="12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Background/Objective</a:t>
            </a:r>
            <a:endParaRPr/>
          </a:p>
          <a:p>
            <a:pPr indent="-25400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300"/>
              <a:buChar char="•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Many plants and bacteria use the methylerythritol phosphate (MEP) pathway to synthesize </a:t>
            </a:r>
            <a:r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t>precursors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for isoprenoids, a diverse class of hydrocarbons that includes natural products, industrial chemicals</a:t>
            </a:r>
            <a:r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biofuels. This research investigates the function of the oxygen-sensitive enzymes IspG and IspH, known bottlenecks in the MEP pathway of the biofuel-producing microbe </a:t>
            </a:r>
            <a:r>
              <a:rPr i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Zymomonas mobilis.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13"/>
          <p:cNvSpPr/>
          <p:nvPr/>
        </p:nvSpPr>
        <p:spPr>
          <a:xfrm>
            <a:off x="497050" y="2503575"/>
            <a:ext cx="79467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Approach</a:t>
            </a:r>
            <a:endParaRPr/>
          </a:p>
          <a:p>
            <a:pPr indent="-25400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300"/>
              <a:buChar char="•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Researchers screened combinations of IspG and IspH enzymes for function both in the presence and absence of oxygen using </a:t>
            </a:r>
            <a:r>
              <a:rPr i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 coli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as a host. The biochemical properties of the isolated IspG and IspH proteins were also analyzed for comparison.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13"/>
          <p:cNvSpPr/>
          <p:nvPr/>
        </p:nvSpPr>
        <p:spPr>
          <a:xfrm>
            <a:off x="439150" y="3535050"/>
            <a:ext cx="8037900" cy="12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</a:t>
            </a:r>
            <a:endParaRPr/>
          </a:p>
          <a:p>
            <a:pPr indent="-25400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300"/>
              <a:buChar char="•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 showed </a:t>
            </a:r>
            <a:r>
              <a:rPr i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Z. mobilis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IspG and IspH enzymes were more effective in the presence or absence of oxygen when they were contained in the same cell. The </a:t>
            </a:r>
            <a:r>
              <a:rPr i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Z. mobilis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IspG and IspH proteins were both more sensitive to oxygen</a:t>
            </a:r>
            <a:r>
              <a:rPr lang="en-US" sz="9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 their </a:t>
            </a:r>
            <a:r>
              <a:rPr i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 coli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counterparts both </a:t>
            </a:r>
            <a:r>
              <a:rPr i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vivo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i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vitro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explaining why oxygen creates a bottleneck in the MEP pathway. 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439150" y="4803750"/>
            <a:ext cx="110592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Significance/Impacts</a:t>
            </a:r>
            <a:endParaRPr/>
          </a:p>
          <a:p>
            <a:pPr indent="-25400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300"/>
              <a:buChar char="•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study identified enzymatic properties important for increased production of isoprenoid precursors, opening a valuable biological route towards sustainable energy and bioproducts. This study shows that </a:t>
            </a:r>
            <a:r>
              <a:rPr i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Z. mobilis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IspG and IspH must be engineered in tandem to improve the activity of the MEP pathway, guiding future strain engineering projects.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2" name="Google Shape;82;p13"/>
          <p:cNvPicPr preferRelativeResize="0"/>
          <p:nvPr/>
        </p:nvPicPr>
        <p:blipFill rotWithShape="1">
          <a:blip r:embed="rId3">
            <a:alphaModFix/>
          </a:blip>
          <a:srcRect b="7927" l="0" r="0" t="7918"/>
          <a:stretch/>
        </p:blipFill>
        <p:spPr>
          <a:xfrm>
            <a:off x="405789" y="187053"/>
            <a:ext cx="2087890" cy="92333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 txBox="1"/>
          <p:nvPr/>
        </p:nvSpPr>
        <p:spPr>
          <a:xfrm>
            <a:off x="8477050" y="4545000"/>
            <a:ext cx="33513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Z. mobilis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uses the MEP pathway to convert glucose into isoprenoid precursors, a route to biofuels. </a:t>
            </a:r>
            <a:endParaRPr b="1" i="1"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497050" y="5886925"/>
            <a:ext cx="11614500" cy="40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Misra J, Mettert EL, Kiley PJ, </a:t>
            </a:r>
            <a:r>
              <a:rPr lang="en-US" sz="10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Functional analysis of the methylerythritol phosphate pathway terminal enzymes IspG and IspH from </a:t>
            </a:r>
            <a:r>
              <a:rPr i="1" lang="en-US" sz="10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Zymomonas mobilis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. Microbiology Spectrum, </a:t>
            </a:r>
            <a:r>
              <a:rPr b="1" lang="en-US" sz="1000"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, e04256-23 (2024). [DOI:</a:t>
            </a:r>
            <a:r>
              <a:rPr lang="en-US" sz="10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10.1128/spectrum.04256-23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pic>
        <p:nvPicPr>
          <p:cNvPr descr="A curving road leads from magnified bacteria to a biofuel tank. Yield signs read &quot;IspG&quot; and IspH.&quot; A green road sign reads &quot;MEP Highway&quot; in the top left corner." id="85" name="Google Shape;85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572750" y="1423138"/>
            <a:ext cx="3045150" cy="304515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