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cfb39101b4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g2cfb39101b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0" y="6320118"/>
            <a:ext cx="12192000" cy="537900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9" name="Google Shape;1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12667" y="6373156"/>
            <a:ext cx="2149533" cy="39497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/>
          <p:nvPr/>
        </p:nvSpPr>
        <p:spPr>
          <a:xfrm>
            <a:off x="7694875" y="6404400"/>
            <a:ext cx="4284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Biological and Environmental Research</a:t>
            </a:r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6" name="Google Shape;66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1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1" name="Google Shape;71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2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3"/>
          <p:cNvSpPr txBox="1">
            <a:spLocks noGrp="1"/>
          </p:cNvSpPr>
          <p:nvPr>
            <p:ph type="ctrTitle"/>
          </p:nvPr>
        </p:nvSpPr>
        <p:spPr>
          <a:xfrm>
            <a:off x="6023112" y="421517"/>
            <a:ext cx="5605671" cy="1655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ubTitle" idx="1"/>
          </p:nvPr>
        </p:nvSpPr>
        <p:spPr>
          <a:xfrm>
            <a:off x="6023112" y="3602038"/>
            <a:ext cx="560567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28" name="Google Shape;28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4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4" name="Google Shape;34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5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6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6" name="Google Shape;4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7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8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55" name="Google Shape;55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9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61" name="Google Shape;61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350000"/>
            <a:ext cx="12192000" cy="5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0"/>
          <p:cNvSpPr txBox="1"/>
          <p:nvPr/>
        </p:nvSpPr>
        <p:spPr>
          <a:xfrm>
            <a:off x="8448260" y="6492875"/>
            <a:ext cx="366696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Office of Biological and Environmental Research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ti.gov/biblio/233304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hyperlink" Target="https://www.nature.com/articles/s41598-024-58444-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/>
        </p:nvSpPr>
        <p:spPr>
          <a:xfrm>
            <a:off x="2166305" y="-117674"/>
            <a:ext cx="9037800" cy="1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1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Prairie soil clings to carbon on slopes</a:t>
            </a:r>
            <a:endParaRPr sz="3600">
              <a:solidFill>
                <a:srgbClr val="39738A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406050" y="985575"/>
            <a:ext cx="7909500" cy="11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Background/Objective</a:t>
            </a:r>
            <a:endParaRPr/>
          </a:p>
          <a:p>
            <a:pPr marL="285750" marR="0" lvl="0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400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Both monoculture switchgrass and restored prairie are key perennial bioenergy sources because of two key characteristics: their high carbon sequestration, and their ability to grow on marginal lands. This study analyzed the effect of topography and cropping systems on plant growth and soil carbon gains. </a:t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405800" y="2116425"/>
            <a:ext cx="7909500" cy="14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Approach</a:t>
            </a:r>
            <a:endParaRPr/>
          </a:p>
          <a:p>
            <a:pPr marL="285750" marR="0" lvl="0" indent="-260350" algn="l" rtl="0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400"/>
              <a:buFont typeface="Arial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Researches sampled depression and slope soils from both prairie and switchgrass systems. Half of the soil cores were planted with switchgrass; the rest were unplanted. Researchers exposed plants to carbon-13 and traced the isotope’s movement through the plant and its roots. Harvested, ground plants were analyzed for total carbon, and soil cores were assessed via X-ray computed tomography. The soil surrounding the roots was removed and assessed. </a:t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405800" y="3616600"/>
            <a:ext cx="8036700" cy="11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</a:t>
            </a:r>
            <a:endParaRPr/>
          </a:p>
          <a:p>
            <a:pPr marL="285750" marR="0" lvl="0" indent="-260350" algn="l" rtl="0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400"/>
              <a:buFont typeface="Arial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Belowground carbon content was higher in the switchgrass grown in prairie soil. Switchgrass grown in prairie soils situated on slopes also had higher biomass carbon in both the above- and belowground plant growth as compared to switchgrass grown in the prairie soil of depressions. Prairie systems consistently outcompete monoculture systems in plant diversity, carbon content, and microbial carbon content. </a:t>
            </a:r>
            <a:endParaRPr/>
          </a:p>
        </p:txBody>
      </p:sp>
      <p:sp>
        <p:nvSpPr>
          <p:cNvPr id="81" name="Google Shape;81;p13"/>
          <p:cNvSpPr txBox="1"/>
          <p:nvPr/>
        </p:nvSpPr>
        <p:spPr>
          <a:xfrm>
            <a:off x="405800" y="4890925"/>
            <a:ext cx="111708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>
                <a:solidFill>
                  <a:srgbClr val="39738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Significance/Impacts</a:t>
            </a:r>
            <a:endParaRPr/>
          </a:p>
          <a:p>
            <a:pPr marL="285750" marR="0" lvl="0" indent="-260350" algn="l" rtl="0">
              <a:spcBef>
                <a:spcPts val="0"/>
              </a:spcBef>
              <a:spcAft>
                <a:spcPts val="0"/>
              </a:spcAft>
              <a:buClr>
                <a:srgbClr val="1A8109"/>
              </a:buClr>
              <a:buSzPts val="1400"/>
              <a:buFont typeface="Arial"/>
              <a:buChar char="•"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This study demonstrates that future research should seriously consider perennial systems, especially prairie, for bioenergy cropping on marginal lands unfit for food production. </a:t>
            </a:r>
            <a:endParaRPr/>
          </a:p>
        </p:txBody>
      </p:sp>
      <p:sp>
        <p:nvSpPr>
          <p:cNvPr id="82" name="Google Shape;82;p13"/>
          <p:cNvSpPr txBox="1"/>
          <p:nvPr/>
        </p:nvSpPr>
        <p:spPr>
          <a:xfrm>
            <a:off x="405803" y="5784849"/>
            <a:ext cx="10409400" cy="40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Kim, K., A. 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Juyal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lang="en-US" sz="10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A.N</a:t>
            </a:r>
            <a:r>
              <a:rPr lang="en-US" sz="10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Kravchenko. 2023. </a:t>
            </a:r>
            <a:r>
              <a:rPr lang="en-US" sz="10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Soil pore characteristics influence the fate of switchgrass-derived carbon in soils of switchgrass and prairie bioenergy cropping systems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Scientific Reports, </a:t>
            </a:r>
            <a:r>
              <a:rPr lang="en-US" sz="1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7824 (2024). [DOI:</a:t>
            </a:r>
            <a:r>
              <a:rPr lang="en-US" sz="10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10.1038/s41598-024-58444-6</a:t>
            </a: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]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3" name="Google Shape;83;p13"/>
          <p:cNvPicPr preferRelativeResize="0"/>
          <p:nvPr/>
        </p:nvPicPr>
        <p:blipFill rotWithShape="1">
          <a:blip r:embed="rId5">
            <a:alphaModFix/>
          </a:blip>
          <a:srcRect t="7918" b="7927"/>
          <a:stretch/>
        </p:blipFill>
        <p:spPr>
          <a:xfrm>
            <a:off x="405789" y="-41547"/>
            <a:ext cx="2087890" cy="923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3" descr="Clockwise from upper left, illustration of crop systems, soil samples, plantings, carbon labeling, and assessment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500300" y="1202575"/>
            <a:ext cx="3204002" cy="3008724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/>
        </p:nvSpPr>
        <p:spPr>
          <a:xfrm>
            <a:off x="8471400" y="4265575"/>
            <a:ext cx="3204000" cy="4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Pipeline diagram for soil sampling, switchgrass growth, and labelling procedure.</a:t>
            </a:r>
            <a:endParaRPr sz="1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Macintosh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Chris Hubbuch</cp:lastModifiedBy>
  <cp:revision>1</cp:revision>
  <dcterms:modified xsi:type="dcterms:W3CDTF">2024-05-02T15:34:02Z</dcterms:modified>
</cp:coreProperties>
</file>