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sti.gov/pages/biblio/2222551-production-carotenoids-from-aromatics-pretreated-lignocellulosic-biomass-novosphingobium-aromaticivorans" TargetMode="External"/><Relationship Id="rId4" Type="http://schemas.openxmlformats.org/officeDocument/2006/relationships/hyperlink" Target="https://doi.org/10.1128/aem.01268-23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2293525" y="157175"/>
            <a:ext cx="83808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Multitasking Microbes could improve biofuel economics, climate impact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75" y="1410799"/>
            <a:ext cx="7389900" cy="11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600"/>
              <a:buFont typeface="Arial"/>
              <a:buChar char="•"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To engineer bacteria to produce valuable carotenoids when grown on aromatics derived from biomass lignin, a major part of plant cells that is 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difficult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to convert into valuable products.</a:t>
            </a:r>
            <a:endParaRPr sz="1600"/>
          </a:p>
        </p:txBody>
      </p:sp>
      <p:sp>
        <p:nvSpPr>
          <p:cNvPr id="78" name="Google Shape;78;p13"/>
          <p:cNvSpPr/>
          <p:nvPr/>
        </p:nvSpPr>
        <p:spPr>
          <a:xfrm>
            <a:off x="566400" y="2482550"/>
            <a:ext cx="7756500" cy="16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600"/>
              <a:buFont typeface="Arial"/>
              <a:buChar char="•"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Scientists modified the genome of a natural aromatic-metabolizing bacterium,  </a:t>
            </a:r>
            <a:r>
              <a:rPr i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Novosphingobium aromaticivorans,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to produce valuable carotenoids and grew the engineered strains on both laboratory media and a mixture of aromatics from sorghum. They also introduced mutations allowing cells to produce both carotenoids and 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2-pyrone-4,6-dicarboxylic acid (PDC), a building block for biodegradable polymers.</a:t>
            </a:r>
            <a:endParaRPr sz="1600"/>
          </a:p>
        </p:txBody>
      </p:sp>
      <p:sp>
        <p:nvSpPr>
          <p:cNvPr id="79" name="Google Shape;79;p13"/>
          <p:cNvSpPr/>
          <p:nvPr/>
        </p:nvSpPr>
        <p:spPr>
          <a:xfrm>
            <a:off x="566375" y="4095900"/>
            <a:ext cx="8593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600"/>
              <a:buFont typeface="Arial"/>
              <a:buChar char="•"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Mutant strains grown on sorghum liquor produced the carotenoids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beta-carotene, lycopene, zeaxanthin, and astaxanthin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concurrently with PDC.</a:t>
            </a:r>
            <a:endParaRPr sz="1600"/>
          </a:p>
        </p:txBody>
      </p:sp>
      <p:sp>
        <p:nvSpPr>
          <p:cNvPr id="80" name="Google Shape;80;p13"/>
          <p:cNvSpPr txBox="1"/>
          <p:nvPr/>
        </p:nvSpPr>
        <p:spPr>
          <a:xfrm>
            <a:off x="566400" y="5019298"/>
            <a:ext cx="11059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600"/>
              <a:buFont typeface="Arial"/>
              <a:buChar char="•"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Using microbes to produce multiple products from an underutilized renewable carbon source could help make plant-based fuels and chemicals more environmentally and economically sustainable.</a:t>
            </a:r>
            <a:endParaRPr sz="1600"/>
          </a:p>
        </p:txBody>
      </p:sp>
      <p:sp>
        <p:nvSpPr>
          <p:cNvPr id="81" name="Google Shape;81;p13"/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BRC logo here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6403" y="5949274"/>
            <a:ext cx="104094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Hall, B., et al.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Production of carotenoids from aromatics and pretreated lignocelullosic biomass by Novosphingobium aromaticivorans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i="1" lang="en-US" sz="1000">
                <a:latin typeface="Times New Roman"/>
                <a:ea typeface="Times New Roman"/>
                <a:cs typeface="Times New Roman"/>
                <a:sym typeface="Times New Roman"/>
              </a:rPr>
              <a:t>Applied and Environmental Microbiology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 0, e01268-23 (2023).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10.1128/aem.01268-23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639" y="146428"/>
            <a:ext cx="2087891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9237550" y="3892500"/>
            <a:ext cx="2414700" cy="11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N. aromaticivorans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engineered to produce the carotenoids β-carotene, lycopene, and zeaxanthin from pre-treated biomass.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64400" y="1477775"/>
            <a:ext cx="2414724" cy="241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