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635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osti.gov/pages/biblio/2204427-respiration-essential-aerobic-growth-zymomonas-mobilis-zm4" TargetMode="External"/><Relationship Id="rId4" Type="http://schemas.openxmlformats.org/officeDocument/2006/relationships/hyperlink" Target="https://www.zotero.org/google-docs/?3yINHH" TargetMode="External"/><Relationship Id="rId5" Type="http://schemas.openxmlformats.org/officeDocument/2006/relationships/hyperlink" Target="https://journals.asm.org/doi/10.1128/mbio.02043-23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2293530" y="157176"/>
            <a:ext cx="9037828" cy="13207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738A"/>
              </a:buClr>
              <a:buSzPts val="3600"/>
              <a:buFont typeface="Times New Roman"/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Study solves Z. mobilis respiration puzzle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66375" y="1373775"/>
            <a:ext cx="64305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To understand the role of respiration for the bacterium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Zymomonas mobilis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, which grows better without oxygen despite having the genes needed for respiration. </a:t>
            </a:r>
            <a:endParaRPr sz="1500"/>
          </a:p>
        </p:txBody>
      </p:sp>
      <p:sp>
        <p:nvSpPr>
          <p:cNvPr id="78" name="Google Shape;78;p13"/>
          <p:cNvSpPr/>
          <p:nvPr/>
        </p:nvSpPr>
        <p:spPr>
          <a:xfrm>
            <a:off x="566375" y="2435775"/>
            <a:ext cx="6430500" cy="15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 sz="1800"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Scientists obtained clean deletions of two respiratory genes (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ndh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cydAB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) from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and showed that deletion of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cydAB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completely inhibited oxygen respiration and dramatically reduced growth in the presence of oxygen. </a:t>
            </a:r>
            <a:r>
              <a:rPr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respiration and aerobic growth were restored by expressing a heterologous, water-forming NADH oxidase, </a:t>
            </a:r>
            <a:r>
              <a:rPr i="1"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noxE</a:t>
            </a:r>
            <a:r>
              <a:rPr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566400" y="4059301"/>
            <a:ext cx="110592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667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This result shows that the main role of the electron transport chain in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is reducing the intracellular concentration of molecular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oxygen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, helping to explain why it is beneficial for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to use electron transport chain complexes that have little capacity to contribute to oxidative phosphorylation.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66400" y="5077575"/>
            <a:ext cx="11059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These results suggest the respiratory pathway should not be deleted from chassis strains for industrial production because this would yield a strain that is intolerant of oxygen, which is more difficult to manage in industrial settings.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50172" y="257066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BRC logo here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566378" y="6018649"/>
            <a:ext cx="10409400" cy="24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Felczak, Magdalena M. &amp; TerAvest, Michaela A., </a:t>
            </a:r>
            <a:r>
              <a:rPr lang="en-US" sz="10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Respiration is essential for aerobic growth of Zymomonas mobilils Zm4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mBio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14, </a:t>
            </a:r>
            <a:r>
              <a:rPr lang="en-US" sz="100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e02043-23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(2023). [DOI:</a:t>
            </a:r>
            <a:r>
              <a:rPr lang="en-US" sz="10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10.1128/mbio.02043-23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05639" y="146428"/>
            <a:ext cx="2087891" cy="923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20850" y="1505800"/>
            <a:ext cx="4558275" cy="15935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7548325" y="3051050"/>
            <a:ext cx="362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Proposed electron transport chain the bacterium Zymomonas mobilis uses to capture chemical energy.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