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635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5" name="Google Shape;6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0" name="Google Shape;7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osti.gov/biblio/2294070" TargetMode="External"/><Relationship Id="rId4" Type="http://schemas.openxmlformats.org/officeDocument/2006/relationships/hyperlink" Target="https://journals.asm.org/doi/10.1128/mbio.01487-23" TargetMode="External"/><Relationship Id="rId5" Type="http://schemas.openxmlformats.org/officeDocument/2006/relationships/image" Target="../media/image4.png"/><Relationship Id="rId6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/>
          <p:nvPr>
            <p:ph type="title"/>
          </p:nvPr>
        </p:nvSpPr>
        <p:spPr>
          <a:xfrm>
            <a:off x="2293530" y="157176"/>
            <a:ext cx="9037828" cy="13207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9738A"/>
              </a:buClr>
              <a:buSzPts val="3600"/>
              <a:buFont typeface="Times New Roman"/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genetics of aerotolerant growth in Zymomonas mobilis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66375" y="1477900"/>
            <a:ext cx="7503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To define and characterize generally and conditionally essential genes in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Zymomonas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, a reduced-genome, aerotolerant alphaproteobacterium.</a:t>
            </a:r>
            <a:endParaRPr sz="1500"/>
          </a:p>
        </p:txBody>
      </p:sp>
      <p:sp>
        <p:nvSpPr>
          <p:cNvPr id="78" name="Google Shape;78;p13"/>
          <p:cNvSpPr/>
          <p:nvPr/>
        </p:nvSpPr>
        <p:spPr>
          <a:xfrm>
            <a:off x="533025" y="2293525"/>
            <a:ext cx="7377300" cy="12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Scientists with the Great Lakes Bioenergy Research Center used genome-scale CRISPRi sequencing to systematically identify and characterize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genes conditionally essential for aerotolerant or 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anaerobic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growth or generally essential across both conditions. </a:t>
            </a:r>
            <a:endParaRPr sz="1500"/>
          </a:p>
        </p:txBody>
      </p:sp>
      <p:sp>
        <p:nvSpPr>
          <p:cNvPr id="79" name="Google Shape;79;p13"/>
          <p:cNvSpPr/>
          <p:nvPr/>
        </p:nvSpPr>
        <p:spPr>
          <a:xfrm>
            <a:off x="566375" y="3574225"/>
            <a:ext cx="11059200" cy="11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The DNA repair gene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recJ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was critical only for aerobic growth but reduced the mutation rate under both conditions. Genes encoding the </a:t>
            </a:r>
            <a:r>
              <a:rPr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baseline="-25000"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baseline="-25000"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ATP synthase and </a:t>
            </a:r>
            <a:r>
              <a:rPr i="1"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Rhodobacter</a:t>
            </a:r>
            <a:r>
              <a:rPr lang="en-US" sz="15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nitrogen fixation (Rnf) respiratory complex are required for the anaerobic growth. Rnf knockdown strains accumulated isoprenoid biosynthesis intermediates, suggesting a key role for Rnf in powering essential biosynthetic reactions.</a:t>
            </a:r>
            <a:endParaRPr sz="1500"/>
          </a:p>
        </p:txBody>
      </p:sp>
      <p:sp>
        <p:nvSpPr>
          <p:cNvPr id="80" name="Google Shape;80;p13"/>
          <p:cNvSpPr txBox="1"/>
          <p:nvPr/>
        </p:nvSpPr>
        <p:spPr>
          <a:xfrm>
            <a:off x="566378" y="4734910"/>
            <a:ext cx="110592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With fewer than half the 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protein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-encoding genes of closely related species,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is an emerging model for bacteria with naturally reduced genomes and has favorable properties as an industrial platform, including excellent anaerobic fermentation and robust growth in the presence or 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absence of oxygen and high concentrations of ethanol and other inhibitors in plant-derived fermentation substrates. </a:t>
            </a:r>
            <a:endParaRPr sz="1500"/>
          </a:p>
        </p:txBody>
      </p:sp>
      <p:sp>
        <p:nvSpPr>
          <p:cNvPr id="81" name="Google Shape;81;p13"/>
          <p:cNvSpPr txBox="1"/>
          <p:nvPr/>
        </p:nvSpPr>
        <p:spPr>
          <a:xfrm>
            <a:off x="566378" y="5868299"/>
            <a:ext cx="104094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Enright, Amy L., Banta, Amy B., Ward, Ryan D., Rivera Vazquez, Julio, Felczak, Magdalena M., et al.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The genetics of aerotolerant growth in an alphaproteobacterium with a naturally reduced genome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mBio, </a:t>
            </a:r>
            <a:r>
              <a:rPr b="1" lang="en-US" sz="1000"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, e01487-23. (2023)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10.1128/mbio.01487-23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/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5">
            <a:alphaModFix/>
          </a:blip>
          <a:srcRect b="7927" l="0" r="0" t="7918"/>
          <a:stretch/>
        </p:blipFill>
        <p:spPr>
          <a:xfrm>
            <a:off x="533014" y="233303"/>
            <a:ext cx="2087890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atterplot of Z. mobilis genes represented by blue, orange, and gray dots." id="83" name="Google Shape;8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54475" y="1410600"/>
            <a:ext cx="3439833" cy="23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3"/>
          <p:cNvSpPr txBox="1"/>
          <p:nvPr/>
        </p:nvSpPr>
        <p:spPr>
          <a:xfrm>
            <a:off x="8070000" y="3625600"/>
            <a:ext cx="3624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